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0" r:id="rId1"/>
    <p:sldMasterId id="2147483672" r:id="rId2"/>
    <p:sldMasterId id="2147483684" r:id="rId3"/>
    <p:sldMasterId id="2147483696" r:id="rId4"/>
    <p:sldMasterId id="2147483708" r:id="rId5"/>
    <p:sldMasterId id="2147483720" r:id="rId6"/>
  </p:sldMasterIdLst>
  <p:notesMasterIdLst>
    <p:notesMasterId r:id="rId18"/>
  </p:notesMasterIdLst>
  <p:handoutMasterIdLst>
    <p:handoutMasterId r:id="rId19"/>
  </p:handoutMasterIdLst>
  <p:sldIdLst>
    <p:sldId id="256" r:id="rId7"/>
    <p:sldId id="257" r:id="rId8"/>
    <p:sldId id="260" r:id="rId9"/>
    <p:sldId id="270" r:id="rId10"/>
    <p:sldId id="269" r:id="rId11"/>
    <p:sldId id="264" r:id="rId12"/>
    <p:sldId id="261" r:id="rId13"/>
    <p:sldId id="268" r:id="rId14"/>
    <p:sldId id="263" r:id="rId15"/>
    <p:sldId id="266" r:id="rId16"/>
    <p:sldId id="267" r:id="rId17"/>
  </p:sldIdLst>
  <p:sldSz cx="9144000" cy="6858000" type="screen4x3"/>
  <p:notesSz cx="6881813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9">
          <p15:clr>
            <a:srgbClr val="A4A3A4"/>
          </p15:clr>
        </p15:guide>
        <p15:guide id="2" pos="216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BB1B352-5FF4-4B39-9432-0EB63E889E6F}" v="54" dt="2026-02-26T03:40:15.53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60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31" d="100"/>
          <a:sy n="31" d="100"/>
        </p:scale>
        <p:origin x="-1206" y="-78"/>
      </p:cViewPr>
      <p:guideLst>
        <p:guide orient="horz" pos="2929"/>
        <p:guide pos="216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microsoft.com/office/2015/10/relationships/revisionInfo" Target="revisionInfo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microsoft.com/office/2016/11/relationships/changesInfo" Target="changesInfos/changesInfo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tableStyles" Target="tableStyles.xml"/><Relationship Id="rId10" Type="http://schemas.openxmlformats.org/officeDocument/2006/relationships/slide" Target="slides/slide4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ven Greene" userId="71916a85061e9be7" providerId="LiveId" clId="{0F495226-8F87-48EE-AA84-20659DBAD506}"/>
    <pc:docChg chg="undo custSel addSld delSld modSld">
      <pc:chgData name="Steven Greene" userId="71916a85061e9be7" providerId="LiveId" clId="{0F495226-8F87-48EE-AA84-20659DBAD506}" dt="2026-02-26T03:40:15.536" v="68" actId="5793"/>
      <pc:docMkLst>
        <pc:docMk/>
      </pc:docMkLst>
      <pc:sldChg chg="modSp modAnim">
        <pc:chgData name="Steven Greene" userId="71916a85061e9be7" providerId="LiveId" clId="{0F495226-8F87-48EE-AA84-20659DBAD506}" dt="2026-02-26T03:39:58.855" v="30" actId="20577"/>
        <pc:sldMkLst>
          <pc:docMk/>
          <pc:sldMk cId="0" sldId="257"/>
        </pc:sldMkLst>
        <pc:spChg chg="mod">
          <ac:chgData name="Steven Greene" userId="71916a85061e9be7" providerId="LiveId" clId="{0F495226-8F87-48EE-AA84-20659DBAD506}" dt="2026-02-26T03:39:58.855" v="30" actId="20577"/>
          <ac:spMkLst>
            <pc:docMk/>
            <pc:sldMk cId="0" sldId="257"/>
            <ac:spMk id="45059" creationId="{2CD4D3C4-319E-8A94-E61F-EF21DD3C5260}"/>
          </ac:spMkLst>
        </pc:spChg>
      </pc:sldChg>
      <pc:sldChg chg="modSp modAnim">
        <pc:chgData name="Steven Greene" userId="71916a85061e9be7" providerId="LiveId" clId="{0F495226-8F87-48EE-AA84-20659DBAD506}" dt="2026-02-26T03:40:15.536" v="68" actId="5793"/>
        <pc:sldMkLst>
          <pc:docMk/>
          <pc:sldMk cId="0" sldId="263"/>
        </pc:sldMkLst>
        <pc:spChg chg="mod">
          <ac:chgData name="Steven Greene" userId="71916a85061e9be7" providerId="LiveId" clId="{0F495226-8F87-48EE-AA84-20659DBAD506}" dt="2026-02-26T03:40:15.536" v="68" actId="5793"/>
          <ac:spMkLst>
            <pc:docMk/>
            <pc:sldMk cId="0" sldId="263"/>
            <ac:spMk id="62467" creationId="{A106CCE3-49C9-AD86-23A8-51F5B87773E9}"/>
          </ac:spMkLst>
        </pc:spChg>
      </pc:sldChg>
      <pc:sldChg chg="addSp modSp new mod">
        <pc:chgData name="Steven Greene" userId="71916a85061e9be7" providerId="LiveId" clId="{0F495226-8F87-48EE-AA84-20659DBAD506}" dt="2026-02-26T03:20:59.862" v="7" actId="1076"/>
        <pc:sldMkLst>
          <pc:docMk/>
          <pc:sldMk cId="2789101233" sldId="269"/>
        </pc:sldMkLst>
        <pc:picChg chg="add mod">
          <ac:chgData name="Steven Greene" userId="71916a85061e9be7" providerId="LiveId" clId="{0F495226-8F87-48EE-AA84-20659DBAD506}" dt="2026-02-26T03:20:59.862" v="7" actId="1076"/>
          <ac:picMkLst>
            <pc:docMk/>
            <pc:sldMk cId="2789101233" sldId="269"/>
            <ac:picMk id="3" creationId="{7934C5E7-B657-775D-0359-3277DC23B733}"/>
          </ac:picMkLst>
        </pc:picChg>
        <pc:picChg chg="add mod">
          <ac:chgData name="Steven Greene" userId="71916a85061e9be7" providerId="LiveId" clId="{0F495226-8F87-48EE-AA84-20659DBAD506}" dt="2026-02-26T03:20:57.669" v="6" actId="1076"/>
          <ac:picMkLst>
            <pc:docMk/>
            <pc:sldMk cId="2789101233" sldId="269"/>
            <ac:picMk id="5" creationId="{B7D272C7-B25F-7A8E-B058-1323D41ABBA2}"/>
          </ac:picMkLst>
        </pc:picChg>
      </pc:sldChg>
      <pc:sldChg chg="new del">
        <pc:chgData name="Steven Greene" userId="71916a85061e9be7" providerId="LiveId" clId="{0F495226-8F87-48EE-AA84-20659DBAD506}" dt="2026-02-26T03:20:35.693" v="1" actId="680"/>
        <pc:sldMkLst>
          <pc:docMk/>
          <pc:sldMk cId="2892478761" sldId="269"/>
        </pc:sldMkLst>
      </pc:sldChg>
      <pc:sldChg chg="addSp modSp new mod">
        <pc:chgData name="Steven Greene" userId="71916a85061e9be7" providerId="LiveId" clId="{0F495226-8F87-48EE-AA84-20659DBAD506}" dt="2026-02-26T03:22:35.986" v="14" actId="1076"/>
        <pc:sldMkLst>
          <pc:docMk/>
          <pc:sldMk cId="3439464774" sldId="270"/>
        </pc:sldMkLst>
        <pc:picChg chg="add mod">
          <ac:chgData name="Steven Greene" userId="71916a85061e9be7" providerId="LiveId" clId="{0F495226-8F87-48EE-AA84-20659DBAD506}" dt="2026-02-26T03:22:35.986" v="14" actId="1076"/>
          <ac:picMkLst>
            <pc:docMk/>
            <pc:sldMk cId="3439464774" sldId="270"/>
            <ac:picMk id="3" creationId="{E6B4DCE6-4B06-2081-6E1D-768F8D123CDE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>
            <a:extLst>
              <a:ext uri="{FF2B5EF4-FFF2-40B4-BE49-F238E27FC236}">
                <a16:creationId xmlns:a16="http://schemas.microsoft.com/office/drawing/2014/main" id="{800432AF-8EAE-97FB-8939-AEAC198A4A8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291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86" tIns="46293" rIns="92586" bIns="46293" numCol="1" anchor="t" anchorCtr="0" compatLnSpc="1">
            <a:prstTxWarp prst="textNoShape">
              <a:avLst/>
            </a:prstTxWarp>
          </a:bodyPr>
          <a:lstStyle>
            <a:lvl1pPr defTabSz="925513">
              <a:defRPr sz="1200">
                <a:latin typeface="Times New Roman" charset="0"/>
              </a:defRPr>
            </a:lvl1pPr>
          </a:lstStyle>
          <a:p>
            <a:pPr>
              <a:defRPr/>
            </a:pPr>
            <a:r>
              <a:rPr lang="en-US"/>
              <a:t>Political Science 401: Political Parties &amp; Interest Groups</a:t>
            </a:r>
          </a:p>
        </p:txBody>
      </p:sp>
      <p:sp>
        <p:nvSpPr>
          <p:cNvPr id="80899" name="Rectangle 3">
            <a:extLst>
              <a:ext uri="{FF2B5EF4-FFF2-40B4-BE49-F238E27FC236}">
                <a16:creationId xmlns:a16="http://schemas.microsoft.com/office/drawing/2014/main" id="{10854031-4DD4-3C95-7A4A-D6219E64275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98900" y="0"/>
            <a:ext cx="298291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86" tIns="46293" rIns="92586" bIns="46293" numCol="1" anchor="t" anchorCtr="0" compatLnSpc="1">
            <a:prstTxWarp prst="textNoShape">
              <a:avLst/>
            </a:prstTxWarp>
          </a:bodyPr>
          <a:lstStyle>
            <a:lvl1pPr algn="r" defTabSz="925513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0900" name="Rectangle 4">
            <a:extLst>
              <a:ext uri="{FF2B5EF4-FFF2-40B4-BE49-F238E27FC236}">
                <a16:creationId xmlns:a16="http://schemas.microsoft.com/office/drawing/2014/main" id="{50EC875B-D699-A48B-CBF8-2A0957BDE340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2850"/>
            <a:ext cx="298291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86" tIns="46293" rIns="92586" bIns="46293" numCol="1" anchor="b" anchorCtr="0" compatLnSpc="1">
            <a:prstTxWarp prst="textNoShape">
              <a:avLst/>
            </a:prstTxWarp>
          </a:bodyPr>
          <a:lstStyle>
            <a:lvl1pPr defTabSz="925513">
              <a:defRPr sz="1200">
                <a:latin typeface="Times New Roman" charset="0"/>
              </a:defRPr>
            </a:lvl1pPr>
          </a:lstStyle>
          <a:p>
            <a:pPr>
              <a:defRPr/>
            </a:pPr>
            <a:r>
              <a:rPr lang="en-US"/>
              <a:t>Professor Steven Greene</a:t>
            </a:r>
          </a:p>
        </p:txBody>
      </p:sp>
      <p:sp>
        <p:nvSpPr>
          <p:cNvPr id="80901" name="Rectangle 5">
            <a:extLst>
              <a:ext uri="{FF2B5EF4-FFF2-40B4-BE49-F238E27FC236}">
                <a16:creationId xmlns:a16="http://schemas.microsoft.com/office/drawing/2014/main" id="{5827693F-3362-CE34-7507-ED22EE47B9B6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98900" y="8832850"/>
            <a:ext cx="298291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86" tIns="46293" rIns="92586" bIns="46293" numCol="1" anchor="b" anchorCtr="0" compatLnSpc="1">
            <a:prstTxWarp prst="textNoShape">
              <a:avLst/>
            </a:prstTxWarp>
          </a:bodyPr>
          <a:lstStyle>
            <a:lvl1pPr algn="r" defTabSz="925513">
              <a:defRPr sz="1200"/>
            </a:lvl1pPr>
          </a:lstStyle>
          <a:p>
            <a:fld id="{54ADF21B-7AAD-4473-881E-3DB69CCC104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>
            <a:extLst>
              <a:ext uri="{FF2B5EF4-FFF2-40B4-BE49-F238E27FC236}">
                <a16:creationId xmlns:a16="http://schemas.microsoft.com/office/drawing/2014/main" id="{7DF89599-757F-4D8D-899E-CB0E37FFBA4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291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86" tIns="46293" rIns="92586" bIns="46293" numCol="1" anchor="t" anchorCtr="0" compatLnSpc="1">
            <a:prstTxWarp prst="textNoShape">
              <a:avLst/>
            </a:prstTxWarp>
          </a:bodyPr>
          <a:lstStyle>
            <a:lvl1pPr defTabSz="925513">
              <a:defRPr sz="1200">
                <a:latin typeface="Times New Roman" charset="0"/>
              </a:defRPr>
            </a:lvl1pPr>
          </a:lstStyle>
          <a:p>
            <a:pPr>
              <a:defRPr/>
            </a:pPr>
            <a:r>
              <a:rPr lang="en-US"/>
              <a:t>Political Science 401: Political Parties &amp; Interest Groups</a:t>
            </a:r>
          </a:p>
        </p:txBody>
      </p:sp>
      <p:sp>
        <p:nvSpPr>
          <p:cNvPr id="52227" name="Rectangle 3">
            <a:extLst>
              <a:ext uri="{FF2B5EF4-FFF2-40B4-BE49-F238E27FC236}">
                <a16:creationId xmlns:a16="http://schemas.microsoft.com/office/drawing/2014/main" id="{BF0DE22F-3FC7-D415-38D1-06D9F79AB05B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98900" y="0"/>
            <a:ext cx="298291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86" tIns="46293" rIns="92586" bIns="46293" numCol="1" anchor="t" anchorCtr="0" compatLnSpc="1">
            <a:prstTxWarp prst="textNoShape">
              <a:avLst/>
            </a:prstTxWarp>
          </a:bodyPr>
          <a:lstStyle>
            <a:lvl1pPr algn="r" defTabSz="925513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2B96384D-34F9-FB74-0132-BC73CAA6C219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20775" y="698500"/>
            <a:ext cx="4648200" cy="34845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2229" name="Rectangle 5">
            <a:extLst>
              <a:ext uri="{FF2B5EF4-FFF2-40B4-BE49-F238E27FC236}">
                <a16:creationId xmlns:a16="http://schemas.microsoft.com/office/drawing/2014/main" id="{E382D7AE-2602-FC0D-0AB6-73BD5F32C2AD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7575" y="4416425"/>
            <a:ext cx="5046663" cy="418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86" tIns="46293" rIns="92586" bIns="4629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2230" name="Rectangle 6">
            <a:extLst>
              <a:ext uri="{FF2B5EF4-FFF2-40B4-BE49-F238E27FC236}">
                <a16:creationId xmlns:a16="http://schemas.microsoft.com/office/drawing/2014/main" id="{A85943A4-5133-9CDF-8CCA-B44F554A10B7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2850"/>
            <a:ext cx="298291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86" tIns="46293" rIns="92586" bIns="46293" numCol="1" anchor="b" anchorCtr="0" compatLnSpc="1">
            <a:prstTxWarp prst="textNoShape">
              <a:avLst/>
            </a:prstTxWarp>
          </a:bodyPr>
          <a:lstStyle>
            <a:lvl1pPr defTabSz="925513">
              <a:defRPr sz="1200">
                <a:latin typeface="Times New Roman" charset="0"/>
              </a:defRPr>
            </a:lvl1pPr>
          </a:lstStyle>
          <a:p>
            <a:pPr>
              <a:defRPr/>
            </a:pPr>
            <a:r>
              <a:rPr lang="en-US"/>
              <a:t>Professor Steven Greene</a:t>
            </a:r>
          </a:p>
        </p:txBody>
      </p:sp>
      <p:sp>
        <p:nvSpPr>
          <p:cNvPr id="52231" name="Rectangle 7">
            <a:extLst>
              <a:ext uri="{FF2B5EF4-FFF2-40B4-BE49-F238E27FC236}">
                <a16:creationId xmlns:a16="http://schemas.microsoft.com/office/drawing/2014/main" id="{711F3B2C-5EAB-99D0-4197-DD74AAEB56F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98900" y="8832850"/>
            <a:ext cx="298291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86" tIns="46293" rIns="92586" bIns="46293" numCol="1" anchor="b" anchorCtr="0" compatLnSpc="1">
            <a:prstTxWarp prst="textNoShape">
              <a:avLst/>
            </a:prstTxWarp>
          </a:bodyPr>
          <a:lstStyle>
            <a:lvl1pPr algn="r" defTabSz="925513">
              <a:defRPr sz="1200"/>
            </a:lvl1pPr>
          </a:lstStyle>
          <a:p>
            <a:fld id="{4EC26312-532F-435F-9A21-B2324CCAD27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0439B34B-2866-0238-165A-B2C8DA14E5F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5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5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5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5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5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Political Science 401: Political Parties &amp; Interest Groups</a:t>
            </a:r>
          </a:p>
        </p:txBody>
      </p:sp>
      <p:sp>
        <p:nvSpPr>
          <p:cNvPr id="16387" name="Rectangle 6">
            <a:extLst>
              <a:ext uri="{FF2B5EF4-FFF2-40B4-BE49-F238E27FC236}">
                <a16:creationId xmlns:a16="http://schemas.microsoft.com/office/drawing/2014/main" id="{A2DFDB98-1241-BB5E-E369-CB0DC893B9BD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5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5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5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5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55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Professor Steven Greene</a:t>
            </a:r>
          </a:p>
        </p:txBody>
      </p:sp>
      <p:sp>
        <p:nvSpPr>
          <p:cNvPr id="16388" name="Rectangle 2">
            <a:extLst>
              <a:ext uri="{FF2B5EF4-FFF2-40B4-BE49-F238E27FC236}">
                <a16:creationId xmlns:a16="http://schemas.microsoft.com/office/drawing/2014/main" id="{12E5A7D1-23AE-CCBF-FC03-1BE18875230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2363" y="698500"/>
            <a:ext cx="4645025" cy="3484563"/>
          </a:xfrm>
          <a:ln/>
        </p:spPr>
      </p:sp>
      <p:sp>
        <p:nvSpPr>
          <p:cNvPr id="16389" name="Rectangle 3">
            <a:extLst>
              <a:ext uri="{FF2B5EF4-FFF2-40B4-BE49-F238E27FC236}">
                <a16:creationId xmlns:a16="http://schemas.microsoft.com/office/drawing/2014/main" id="{330877C9-04DF-E817-1D94-FB811E8B92A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0E8F952-AAB8-04A3-C101-DC333FA93D9E}"/>
              </a:ext>
            </a:extLst>
          </p:cNvPr>
          <p:cNvSpPr/>
          <p:nvPr/>
        </p:nvSpPr>
        <p:spPr>
          <a:xfrm>
            <a:off x="182563" y="182563"/>
            <a:ext cx="8778875" cy="6492875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5E26D62D-ADD3-BC7D-5FC1-C79F33999424}"/>
              </a:ext>
            </a:extLst>
          </p:cNvPr>
          <p:cNvCxnSpPr/>
          <p:nvPr/>
        </p:nvCxnSpPr>
        <p:spPr>
          <a:xfrm>
            <a:off x="1484313" y="3733800"/>
            <a:ext cx="6172200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2485" y="882376"/>
            <a:ext cx="747522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60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2148" y="3869635"/>
            <a:ext cx="6575895" cy="1388165"/>
          </a:xfrm>
        </p:spPr>
        <p:txBody>
          <a:bodyPr>
            <a:normAutofit/>
          </a:bodyPr>
          <a:lstStyle>
            <a:lvl1pPr marL="0" indent="0" algn="ctr">
              <a:spcBef>
                <a:spcPts val="1000"/>
              </a:spcBef>
              <a:buNone/>
              <a:defRPr sz="1800">
                <a:solidFill>
                  <a:srgbClr val="FFFFFF"/>
                </a:solidFill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D4D1DC62-D185-8652-6C58-8295D329AE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D20CC32D-0D84-4D6D-F5BE-0A8C0A2FEA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DF78F303-4E80-2D2B-C994-CC84C95E5D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6116D63-034D-4635-9918-BE65C73ED54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32150074"/>
      </p:ext>
    </p:extLst>
  </p:cSld>
  <p:clrMapOvr>
    <a:masterClrMapping/>
  </p:clrMapOvr>
  <p:transition spd="slow"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249033-D55A-6BDE-88FE-6239597B5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608FA2-F8B8-C5B8-5971-EDF55202F1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1FCC1D-AAF8-FC60-EBD1-4E90DBC66B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DA63F3-7AC4-436F-A28F-8682D52DA67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6508182"/>
      </p:ext>
    </p:extLst>
  </p:cSld>
  <p:clrMapOvr>
    <a:masterClrMapping/>
  </p:clrMapOvr>
  <p:transition spd="slow"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762000"/>
            <a:ext cx="1743075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7250" y="762000"/>
            <a:ext cx="5572125" cy="54102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43C73C-18E2-153C-A561-95073C1577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4D857D-8352-9689-C5FA-88F1F9E53A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F23383-A8F1-63D2-C273-1BDE5B2C41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2A9EF1-E714-4843-9D82-43A8D0DC06B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3316159"/>
      </p:ext>
    </p:extLst>
  </p:cSld>
  <p:clrMapOvr>
    <a:masterClrMapping/>
  </p:clrMapOvr>
  <p:transition spd="slow">
    <p:random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36A2B5C-8A4C-CAC4-FCB1-29755BC605F4}"/>
              </a:ext>
            </a:extLst>
          </p:cNvPr>
          <p:cNvSpPr/>
          <p:nvPr/>
        </p:nvSpPr>
        <p:spPr>
          <a:xfrm>
            <a:off x="182563" y="182563"/>
            <a:ext cx="8778875" cy="649287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CD55D806-4B48-2AB7-3A2B-2F3F0B4F8666}"/>
              </a:ext>
            </a:extLst>
          </p:cNvPr>
          <p:cNvCxnSpPr/>
          <p:nvPr/>
        </p:nvCxnSpPr>
        <p:spPr>
          <a:xfrm>
            <a:off x="1484313" y="3733800"/>
            <a:ext cx="6172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2485" y="882376"/>
            <a:ext cx="747522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6000" b="1" cap="all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2148" y="3869635"/>
            <a:ext cx="6575895" cy="1388165"/>
          </a:xfrm>
        </p:spPr>
        <p:txBody>
          <a:bodyPr>
            <a:normAutofit/>
          </a:bodyPr>
          <a:lstStyle>
            <a:lvl1pPr marL="0" indent="0" algn="ctr">
              <a:spcBef>
                <a:spcPts val="1000"/>
              </a:spcBef>
              <a:buNone/>
              <a:defRPr sz="1800">
                <a:solidFill>
                  <a:schemeClr val="tx1"/>
                </a:solidFill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89A5C8A3-B148-4B72-6852-CB7D01E139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921EE88A-9C89-CFD5-5721-0F05A3CB54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6311FCAD-9396-BCAF-19C4-C5791D1C05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0FD784-7F39-4423-B7AE-C1FF9074ACC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62336511"/>
      </p:ext>
    </p:extLst>
  </p:cSld>
  <p:clrMapOvr>
    <a:masterClrMapping/>
  </p:clrMapOvr>
  <p:transition spd="slow">
    <p:random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000"/>
              </a:spcBef>
              <a:defRPr/>
            </a:lvl1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8F7592-F0EC-3F4A-D7DA-2C6BB83655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02596C-FBE9-0B57-4D47-941B467E4B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54CFB0-34CD-D634-9E65-6A1F28EDCC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8D926B-AC48-4AA3-B2DE-D0F9313F8EA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7984776"/>
      </p:ext>
    </p:extLst>
  </p:cSld>
  <p:clrMapOvr>
    <a:masterClrMapping/>
  </p:clrMapOvr>
  <p:transition spd="slow">
    <p:random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CA4231F3-2E30-6481-D090-8D01BB7E749F}"/>
              </a:ext>
            </a:extLst>
          </p:cNvPr>
          <p:cNvCxnSpPr/>
          <p:nvPr/>
        </p:nvCxnSpPr>
        <p:spPr>
          <a:xfrm>
            <a:off x="1485900" y="4021138"/>
            <a:ext cx="6172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818" y="1173575"/>
            <a:ext cx="747522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6000" b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2446" y="4154520"/>
            <a:ext cx="6576822" cy="1363806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2ABD5A0-8866-31C9-6030-77BDDD938D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AF04924-6CE8-C28D-53FD-545411D005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EC2EA2F-0550-7FD1-B37F-D665612382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B5EDB0-F9A7-4804-B22A-C7065B8EF83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5337886"/>
      </p:ext>
    </p:extLst>
  </p:cSld>
  <p:clrMapOvr>
    <a:masterClrMapping/>
  </p:clrMapOvr>
  <p:transition spd="slow">
    <p:random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7250" y="2057399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709" y="2057400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95C5D094-93B1-93D3-470C-B207D6FC6E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D55636-2238-814C-5E3A-B875B1E10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2790D0-7C9B-2485-963D-A666DC5E91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0FBFA1-E6AF-4278-B732-8D61FE8CDE7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4923804"/>
      </p:ext>
    </p:extLst>
  </p:cSld>
  <p:clrMapOvr>
    <a:masterClrMapping/>
  </p:clrMapOvr>
  <p:transition spd="slow">
    <p:random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2001511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7250" y="2721483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1880" y="1999032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1880" y="2719322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02963F27-6E68-42F3-09FE-869CAB7DD5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2E7E861B-7928-6731-C66C-B458B3C8A7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522FB7D3-3C27-029D-3AA1-342495913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C52F3A-3585-4039-BDB9-86CEA15BD30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3533767"/>
      </p:ext>
    </p:extLst>
  </p:cSld>
  <p:clrMapOvr>
    <a:masterClrMapping/>
  </p:clrMapOvr>
  <p:transition spd="slow">
    <p:random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226B579A-AB5C-9AAA-706C-2719042390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7ACB4E58-E00F-9CBF-0FF6-5E645D4D07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C1F36425-A1C9-3A47-2319-4F659FB62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A1BA69-D236-42AA-9135-84B6E7D31D5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02597600"/>
      </p:ext>
    </p:extLst>
  </p:cSld>
  <p:clrMapOvr>
    <a:masterClrMapping/>
  </p:clrMapOvr>
  <p:transition spd="slow">
    <p:random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41DA7623-C403-3D8C-28B2-8F975F2E0E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49691547-B5FD-5592-310B-47399D79D0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6A80A0F-7BA5-3CC1-9442-BBA5FE9AAC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49EFE8-0DFD-48F8-B6E6-18CF8E8BC06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1407531"/>
      </p:ext>
    </p:extLst>
  </p:cSld>
  <p:clrMapOvr>
    <a:masterClrMapping/>
  </p:clrMapOvr>
  <p:transition spd="slow">
    <p:random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9314" y="1097280"/>
            <a:ext cx="4149638" cy="466344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92608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F7BA9AD-11C0-2506-05D4-C373EE45CA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118D927-3FF0-5190-14BD-A5DD8B446E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884589E-67D3-B997-C4A1-9A333ABA4B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5EB1CE-AF6D-4548-80EE-143AE01410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02607369"/>
      </p:ext>
    </p:extLst>
  </p:cSld>
  <p:clrMapOvr>
    <a:masterClrMapping/>
  </p:clrMapOvr>
  <p:transition spd="slow"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000"/>
              </a:spcBef>
              <a:defRPr/>
            </a:lvl1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247B79-39FC-7BC1-E2B3-2B2D6A50E2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94D021-D5E5-DF4F-13F0-7260B1E4D6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EDB353-BB81-02E2-1D15-4B2DC3C632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7DF932-D986-4B16-A209-306F51CBF2E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39389296"/>
      </p:ext>
    </p:extLst>
  </p:cSld>
  <p:clrMapOvr>
    <a:masterClrMapping/>
  </p:clrMapOvr>
  <p:transition spd="slow">
    <p:random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19107" y="1069847"/>
            <a:ext cx="4257703" cy="4645153"/>
          </a:xfrm>
        </p:spPr>
        <p:txBody>
          <a:bodyPr lIns="274320" tIns="182880" rtlCol="0">
            <a:normAutofit/>
          </a:bodyPr>
          <a:lstStyle>
            <a:lvl1pPr marL="0" indent="0">
              <a:buNone/>
              <a:defRPr sz="21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A05671C-C215-EBB9-AFE0-D94FEFB4A0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3E6BF91-99A9-A1B3-3B4C-EB5DB89790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4AAB4CE-71DA-7F75-7A81-6D00869B16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189EED-C22B-4601-9749-FB20D9BEBA3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3878379"/>
      </p:ext>
    </p:extLst>
  </p:cSld>
  <p:clrMapOvr>
    <a:masterClrMapping/>
  </p:clrMapOvr>
  <p:transition spd="slow">
    <p:random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48244B-F7B1-2E29-E6B3-474FE40EC1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13EFC5-F667-16F3-DF1F-479BE4725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5AA3D8-6492-0515-71EE-8DF08BE807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BEA146-9BC9-48EB-B921-27FE1D03A1D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6307691"/>
      </p:ext>
    </p:extLst>
  </p:cSld>
  <p:clrMapOvr>
    <a:masterClrMapping/>
  </p:clrMapOvr>
  <p:transition spd="slow">
    <p:random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762000"/>
            <a:ext cx="1743075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7250" y="762000"/>
            <a:ext cx="5572125" cy="54102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C2D80-B4E0-9683-C58A-739BEDFD98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3D1872-1EBE-93EB-50B2-CE7B496995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D94159-7740-E7F6-D95E-53BFC14827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EFF321-9972-42AB-B9A7-3C2A429DAFF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70998791"/>
      </p:ext>
    </p:extLst>
  </p:cSld>
  <p:clrMapOvr>
    <a:masterClrMapping/>
  </p:clrMapOvr>
  <p:transition spd="slow">
    <p:random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BFA56D7-47CB-BAC2-8DA4-5354E23F4754}"/>
              </a:ext>
            </a:extLst>
          </p:cNvPr>
          <p:cNvSpPr/>
          <p:nvPr/>
        </p:nvSpPr>
        <p:spPr>
          <a:xfrm>
            <a:off x="182563" y="182563"/>
            <a:ext cx="8778875" cy="649287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01542F9-7EEA-E055-2A1A-7FD7350FC6AF}"/>
              </a:ext>
            </a:extLst>
          </p:cNvPr>
          <p:cNvCxnSpPr/>
          <p:nvPr/>
        </p:nvCxnSpPr>
        <p:spPr>
          <a:xfrm>
            <a:off x="1484313" y="3733800"/>
            <a:ext cx="6172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2485" y="882376"/>
            <a:ext cx="747522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6000" b="1" cap="all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2148" y="3869635"/>
            <a:ext cx="6575895" cy="1388165"/>
          </a:xfrm>
        </p:spPr>
        <p:txBody>
          <a:bodyPr>
            <a:normAutofit/>
          </a:bodyPr>
          <a:lstStyle>
            <a:lvl1pPr marL="0" indent="0" algn="ctr">
              <a:spcBef>
                <a:spcPts val="1000"/>
              </a:spcBef>
              <a:buNone/>
              <a:defRPr sz="1800">
                <a:solidFill>
                  <a:schemeClr val="tx1"/>
                </a:solidFill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6BB75255-FBEB-1BC1-1CF5-1935EFEF5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AA94DD73-D1CD-242C-C33E-CEFAC45A87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BA4EC3C2-DC1A-CE2D-91FE-5279707BBD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34DC47-A5C1-4087-BA1A-BBF98333AF6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48425280"/>
      </p:ext>
    </p:extLst>
  </p:cSld>
  <p:clrMapOvr>
    <a:masterClrMapping/>
  </p:clrMapOvr>
  <p:transition spd="slow">
    <p:random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000"/>
              </a:spcBef>
              <a:defRPr/>
            </a:lvl1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A8F4F5-EB19-3A1C-C2AD-66F6AB9F25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AC5AAC-A950-D661-562F-618EC165C6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FA8F2A-EA9F-69D3-8B2A-E5FDC94DB2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88665A-DD43-4051-ACED-803846CCA23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02366702"/>
      </p:ext>
    </p:extLst>
  </p:cSld>
  <p:clrMapOvr>
    <a:masterClrMapping/>
  </p:clrMapOvr>
  <p:transition spd="slow">
    <p:random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BC37EDC4-A738-8715-DE25-73CFC8A0DAD6}"/>
              </a:ext>
            </a:extLst>
          </p:cNvPr>
          <p:cNvCxnSpPr/>
          <p:nvPr/>
        </p:nvCxnSpPr>
        <p:spPr>
          <a:xfrm>
            <a:off x="1485900" y="4021138"/>
            <a:ext cx="6172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818" y="1173575"/>
            <a:ext cx="747522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6000" b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2446" y="4154520"/>
            <a:ext cx="6576822" cy="1363806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6FADD74-7647-C840-017A-9B5C8222CB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43DC4BE-2441-14F4-8358-6838FAB899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87825F3-AD04-8CE6-E927-79AF42C0B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F52E03-5524-48A7-BE62-E6ED1617616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31087260"/>
      </p:ext>
    </p:extLst>
  </p:cSld>
  <p:clrMapOvr>
    <a:masterClrMapping/>
  </p:clrMapOvr>
  <p:transition spd="slow">
    <p:random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7250" y="2057399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709" y="2057400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9755C601-A1F3-3517-827C-4C4C2A788A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FA2B87-89F3-54A5-911F-55489B6627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70A634-5DF6-5E65-57C5-F0A4DD761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FA538B-1250-46AB-839B-FAA6A24BEBA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46931366"/>
      </p:ext>
    </p:extLst>
  </p:cSld>
  <p:clrMapOvr>
    <a:masterClrMapping/>
  </p:clrMapOvr>
  <p:transition spd="slow">
    <p:random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2001511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7250" y="2721483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1880" y="1999032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1880" y="2719322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E2C133DB-A1DC-8938-D126-0907DD6158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8A82B444-F552-DCB7-1605-61909E227B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5EE20932-B94F-922D-BB75-93D14C67E7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6C00FA-CF5A-4FE4-B9CA-1380738C89E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2172630"/>
      </p:ext>
    </p:extLst>
  </p:cSld>
  <p:clrMapOvr>
    <a:masterClrMapping/>
  </p:clrMapOvr>
  <p:transition spd="slow">
    <p:random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0AA0C3D2-AA65-E6D6-51D7-7690932B05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370FB44-A977-A1B0-3F2F-8B9BDC57D1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224A2854-0F21-EDAC-BF5D-4294A6DEE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882F4A-8694-4D82-9CE4-391E31FE992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38754225"/>
      </p:ext>
    </p:extLst>
  </p:cSld>
  <p:clrMapOvr>
    <a:masterClrMapping/>
  </p:clrMapOvr>
  <p:transition spd="slow">
    <p:random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C2D2BF6C-6D19-8304-41C2-BA74D89F12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FBED5402-B7C9-369E-1BAF-AEB200138C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0A62146-B537-7921-0C3D-00FF1CF42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1DD2BE-DF82-4F9B-8095-F81CBE545B2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7100873"/>
      </p:ext>
    </p:extLst>
  </p:cSld>
  <p:clrMapOvr>
    <a:masterClrMapping/>
  </p:clrMapOvr>
  <p:transition spd="slow"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02874766-7035-B72E-32CE-957C9374A1BE}"/>
              </a:ext>
            </a:extLst>
          </p:cNvPr>
          <p:cNvCxnSpPr/>
          <p:nvPr/>
        </p:nvCxnSpPr>
        <p:spPr>
          <a:xfrm>
            <a:off x="1485900" y="4021138"/>
            <a:ext cx="61722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818" y="1173575"/>
            <a:ext cx="747522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6000" b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2446" y="4154520"/>
            <a:ext cx="6576822" cy="1363806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48EF7E0-DD88-A0C9-CD07-CB2AFB5978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E11561C-FBB2-3924-EFE4-FFD7670BAF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DE30285-574B-121C-D713-DFE543E33E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6F41F3-575A-4556-B974-A10B79F6F72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7527406"/>
      </p:ext>
    </p:extLst>
  </p:cSld>
  <p:clrMapOvr>
    <a:masterClrMapping/>
  </p:clrMapOvr>
  <p:transition spd="slow">
    <p:random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9314" y="1097280"/>
            <a:ext cx="4149638" cy="466344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92608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B7A6804-81FC-0A78-B15B-AEB79EF538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01D9ED8-DF6C-6D5D-E2B0-A1358F3475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F002ECB-01D5-3388-73DB-86A8744DE6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D6C86D-7B41-449A-8A64-323B4A703F4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4675647"/>
      </p:ext>
    </p:extLst>
  </p:cSld>
  <p:clrMapOvr>
    <a:masterClrMapping/>
  </p:clrMapOvr>
  <p:transition spd="slow">
    <p:random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19107" y="1069847"/>
            <a:ext cx="4257703" cy="4645153"/>
          </a:xfrm>
        </p:spPr>
        <p:txBody>
          <a:bodyPr lIns="274320" tIns="182880" rtlCol="0">
            <a:normAutofit/>
          </a:bodyPr>
          <a:lstStyle>
            <a:lvl1pPr marL="0" indent="0">
              <a:buNone/>
              <a:defRPr sz="21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B2418FC-36CD-AA34-DFDE-600A7084D7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85CBD1C-707B-4491-1EBC-8A67233B5E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440BD8D-5245-DF05-1CFE-E43A905B58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1EBFEF-A95E-4F6A-8D85-BE81AD406B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4424511"/>
      </p:ext>
    </p:extLst>
  </p:cSld>
  <p:clrMapOvr>
    <a:masterClrMapping/>
  </p:clrMapOvr>
  <p:transition spd="slow">
    <p:random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F373C2-DFFF-4E0E-EC67-E98BADEFC1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2ABBC2-61CD-7B70-80F0-BB17EE76A5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D038E7-384C-64CD-0334-C15A8C012D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986A24-4709-4054-A577-F1D495DD350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45547705"/>
      </p:ext>
    </p:extLst>
  </p:cSld>
  <p:clrMapOvr>
    <a:masterClrMapping/>
  </p:clrMapOvr>
  <p:transition spd="slow">
    <p:random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762000"/>
            <a:ext cx="1743075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7250" y="762000"/>
            <a:ext cx="5572125" cy="54102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68662B-97F7-5A08-5B3B-72E4BA83DF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58F1D7-91C2-427B-0739-6BCEEE16C7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8F4CDB-3A7E-073B-9229-FD00C95AEE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7D5077-5A07-4FFB-85AA-D8EDA0E6788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02845230"/>
      </p:ext>
    </p:extLst>
  </p:cSld>
  <p:clrMapOvr>
    <a:masterClrMapping/>
  </p:clrMapOvr>
  <p:transition spd="slow">
    <p:random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FF0E12-AE80-CD2B-7E2B-0CCD0DB3C5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CB0F1D-D375-A17D-7642-24C00CC6E5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E5F945-C3DD-6A41-6EBB-191D890E0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187DE4-4910-4F20-B732-CC5275B4886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0500119"/>
      </p:ext>
    </p:extLst>
  </p:cSld>
  <p:clrMapOvr>
    <a:masterClrMapping/>
  </p:clrMapOvr>
  <p:transition spd="slow">
    <p:random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ABE958-5E72-51E5-9756-B8CDEFA3C0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0A3F9C-C88D-7913-D35E-8936DB98E0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75EAC9-F708-CB0B-692E-D1706DF074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27266E-E3F1-43D5-8879-9B430B66701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83289144"/>
      </p:ext>
    </p:extLst>
  </p:cSld>
  <p:clrMapOvr>
    <a:masterClrMapping/>
  </p:clrMapOvr>
  <p:transition spd="slow">
    <p:random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2EE7DD-8534-5B46-12FF-1142C04783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0AAFC4-3013-E171-510A-9470B2DD62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EA8F4B-E971-5F6A-31A4-9DAC3B669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C4CD05-AC5A-4563-B20A-45FE063E24B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8037595"/>
      </p:ext>
    </p:extLst>
  </p:cSld>
  <p:clrMapOvr>
    <a:masterClrMapping/>
  </p:clrMapOvr>
  <p:transition spd="slow">
    <p:random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6718252-F130-EDA4-F065-31ED6C2A13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0822D77-5AAD-6EFC-890A-DB4598AED0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12E7299-3C8B-22A4-B5B2-F3FEC7C93D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BFF0C8-CD48-4E75-B526-4C7194F5079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3556690"/>
      </p:ext>
    </p:extLst>
  </p:cSld>
  <p:clrMapOvr>
    <a:masterClrMapping/>
  </p:clrMapOvr>
  <p:transition spd="slow">
    <p:random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A1E60743-0C36-6433-E1C0-A7BEA03EC4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4C845AF0-2FD6-2BE6-7AA0-6498D02A4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1D3B67A-8608-E80A-07E1-96ADCE0D01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CD5172-2B6F-4EA4-92FB-02CCCFB56EB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21984599"/>
      </p:ext>
    </p:extLst>
  </p:cSld>
  <p:clrMapOvr>
    <a:masterClrMapping/>
  </p:clrMapOvr>
  <p:transition spd="slow">
    <p:random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275FCE64-7764-45B8-F26B-FE19054FA2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6426D3C6-1012-24D9-8030-6A6E4A074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1F0B59B0-CAA8-F5FB-FA6E-4382BC2DAA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A8FE19-7A00-42C1-8EB2-067C492DC5D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64252303"/>
      </p:ext>
    </p:extLst>
  </p:cSld>
  <p:clrMapOvr>
    <a:masterClrMapping/>
  </p:clrMapOvr>
  <p:transition spd="slow"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7250" y="2057399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709" y="2057400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FDEB67C4-956F-B6C6-8407-A213587FF3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563EB5-4830-6B42-602D-4188563B5B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D5D72E-7CD1-2EB7-CEEE-3D44400AF2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AD360F-B064-4EDC-B0D1-EEF869F2F62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8303757"/>
      </p:ext>
    </p:extLst>
  </p:cSld>
  <p:clrMapOvr>
    <a:masterClrMapping/>
  </p:clrMapOvr>
  <p:transition spd="slow">
    <p:random/>
  </p:transition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07EE45DE-395F-164E-0085-C61B207498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B35B3EDC-5511-EFE2-DE1D-283AC1362E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AE09810F-17AE-3661-B3C7-FAE971A4C1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46AB7D-C97F-4298-A3C9-B73B1C8F039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75511264"/>
      </p:ext>
    </p:extLst>
  </p:cSld>
  <p:clrMapOvr>
    <a:masterClrMapping/>
  </p:clrMapOvr>
  <p:transition spd="slow">
    <p:random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91ABBFC-BCBA-D00A-BD0E-E937A77F44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B98BB50-61C6-5E70-F780-B62F13D45B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6CE2B8E-AF76-71CC-02BF-F04BDCD238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8149DA-BFCD-4EC9-9E1E-7B8C2109F6B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90156639"/>
      </p:ext>
    </p:extLst>
  </p:cSld>
  <p:clrMapOvr>
    <a:masterClrMapping/>
  </p:clrMapOvr>
  <p:transition spd="slow">
    <p:random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4AF8446-56CB-CF34-8816-55866E1245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B60A394-A1C8-2806-EBC5-41382E7102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42BD081-FDCF-28FF-97BC-331D8834A3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D4E3DC-94D7-44CB-9B73-153E56C7F64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4642252"/>
      </p:ext>
    </p:extLst>
  </p:cSld>
  <p:clrMapOvr>
    <a:masterClrMapping/>
  </p:clrMapOvr>
  <p:transition spd="slow">
    <p:random/>
  </p:transition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107952-F8FD-4920-D918-07213DB217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8AE771-AB4A-F67C-D217-A5488F691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7DFC31-D945-51AE-7B10-6681BAA8B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8E7963-DC61-429F-A678-4C822EDAC98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32783950"/>
      </p:ext>
    </p:extLst>
  </p:cSld>
  <p:clrMapOvr>
    <a:masterClrMapping/>
  </p:clrMapOvr>
  <p:transition spd="slow">
    <p:random/>
  </p:transition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10F3AB-606C-E67F-5DE2-EE043C9E3F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AAF476-6B20-01F9-E65A-7D8BF6369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2492F5-DE04-5BBD-A38A-70DB1A7095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2D17BE-D201-4980-848B-66C76D50743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50759014"/>
      </p:ext>
    </p:extLst>
  </p:cSld>
  <p:clrMapOvr>
    <a:masterClrMapping/>
  </p:clrMapOvr>
  <p:transition spd="slow">
    <p:random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352200-BDF7-CA1F-F32F-7C3B242E54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690D99-C7CE-0DDF-0C24-A51E9862E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833692-CA43-2EFE-2545-A569938246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89CE8F-0237-4D51-962B-C37FE47CED0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7833072"/>
      </p:ext>
    </p:extLst>
  </p:cSld>
  <p:clrMapOvr>
    <a:masterClrMapping/>
  </p:clrMapOvr>
  <p:transition spd="slow">
    <p:random/>
  </p:transition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7F71A8-8A75-A1D0-3E06-BA61971174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098A31-B7A7-705C-FA29-6E802F1363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884D0A-B604-1CE3-A1AB-EAF89A1A8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98E3C6-B68D-491A-8051-F741DED9377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2043618"/>
      </p:ext>
    </p:extLst>
  </p:cSld>
  <p:clrMapOvr>
    <a:masterClrMapping/>
  </p:clrMapOvr>
  <p:transition spd="slow">
    <p:random/>
  </p:transition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E22BBC-43CC-38BF-4411-74382412D3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56526B-EA5A-18BC-10CB-DF0DF78E77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5A64B5-8C6C-0BB9-5CE3-BAB9348D6C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046098-62A1-40A7-87BC-7A0494D3BDB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79248798"/>
      </p:ext>
    </p:extLst>
  </p:cSld>
  <p:clrMapOvr>
    <a:masterClrMapping/>
  </p:clrMapOvr>
  <p:transition spd="slow">
    <p:random/>
  </p:transition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8146A9B-F374-5D78-D03C-8019573C8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64474DE-6A03-618A-B172-658925602A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16809A9-12B1-4041-F8B4-42EE915ED9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4F9858-1257-4F4F-A102-A35C47068A5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71672004"/>
      </p:ext>
    </p:extLst>
  </p:cSld>
  <p:clrMapOvr>
    <a:masterClrMapping/>
  </p:clrMapOvr>
  <p:transition spd="slow">
    <p:random/>
  </p:transition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3E8176B6-6D2E-C269-CE7C-253F30AE7A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78972E74-E6EA-FB3E-131C-1F4BE185C9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93CF252D-4F04-2CBB-7141-DD80DD781F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0B3ABE-4F17-4DE9-9CD7-B30B40304A7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42904960"/>
      </p:ext>
    </p:extLst>
  </p:cSld>
  <p:clrMapOvr>
    <a:masterClrMapping/>
  </p:clrMapOvr>
  <p:transition spd="slow"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2001511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7250" y="2721483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1880" y="1999032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1880" y="2719322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D90FD6D5-C31A-E96F-F54A-FDD9659D9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C408BB7B-EAA0-F518-898E-9FC274EF59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A2A5125D-FA88-3B5C-4EAB-CB9F8460B8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CA4CB4-2FE5-4E2D-90BC-2B1FEBD7BC3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41131100"/>
      </p:ext>
    </p:extLst>
  </p:cSld>
  <p:clrMapOvr>
    <a:masterClrMapping/>
  </p:clrMapOvr>
  <p:transition spd="slow">
    <p:random/>
  </p:transition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495EE683-56B3-55E4-D4FD-E86B2DB78F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E41AD34C-8E32-240C-5990-A88FF55ED1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7BCDCC71-BC99-5D08-5923-011BD4434E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137FA1-8748-48C7-93ED-A1D002D5645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27966228"/>
      </p:ext>
    </p:extLst>
  </p:cSld>
  <p:clrMapOvr>
    <a:masterClrMapping/>
  </p:clrMapOvr>
  <p:transition spd="slow">
    <p:random/>
  </p:transition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45F91F73-A01E-CEB1-F6A9-76E6DD0736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9CE71493-BE9D-574A-AF82-B639B46AE3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B754447-D19E-F360-A1B2-5B95B6655C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D6217D-4DD2-49F2-BCFC-C6394AB67AE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1837219"/>
      </p:ext>
    </p:extLst>
  </p:cSld>
  <p:clrMapOvr>
    <a:masterClrMapping/>
  </p:clrMapOvr>
  <p:transition spd="slow">
    <p:random/>
  </p:transition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2285E05-C035-3785-5468-B1AA5B3AFE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1731E93-442B-DF66-4135-85570AC8F0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43EDC39-2A03-21E9-D7F4-AACA633E47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D5B071-2DE3-45FB-97A0-B22638E023D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25935675"/>
      </p:ext>
    </p:extLst>
  </p:cSld>
  <p:clrMapOvr>
    <a:masterClrMapping/>
  </p:clrMapOvr>
  <p:transition spd="slow">
    <p:random/>
  </p:transition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D5C01C2-1D3C-F980-9FEA-654B061495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AC878D8-38D2-46B2-DF6F-5A663ECFB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8B90722-A1D2-8D35-53D5-9918264486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B0AFEA-D4E2-4288-9C62-942F21FA20F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09632451"/>
      </p:ext>
    </p:extLst>
  </p:cSld>
  <p:clrMapOvr>
    <a:masterClrMapping/>
  </p:clrMapOvr>
  <p:transition spd="slow">
    <p:random/>
  </p:transition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65A5D8-B103-720F-E49B-468459E8CC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DCF1A8-4D71-D145-09A9-3C38FE0068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B59BF6-1C34-5745-03AA-BE4F12E3F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893CAA-4CF8-44CA-84D7-8A1BA915A5D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60292347"/>
      </p:ext>
    </p:extLst>
  </p:cSld>
  <p:clrMapOvr>
    <a:masterClrMapping/>
  </p:clrMapOvr>
  <p:transition spd="slow">
    <p:random/>
  </p:transition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182E55-65BA-A563-E43A-C96688491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2D84A3-89EE-3103-1F79-70B97D5FDA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3C4E1A-4A21-C6CA-7186-A06E6BD9B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DDA885-2E64-40D9-8426-8ABCED4E7CF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9584892"/>
      </p:ext>
    </p:extLst>
  </p:cSld>
  <p:clrMapOvr>
    <a:masterClrMapping/>
  </p:clrMapOvr>
  <p:transition spd="slow">
    <p:random/>
  </p:transition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AEF07C-32E1-4F62-B48C-46C90DC907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5BBE5D-DA1D-1EBB-AE01-C362E928E2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DD1B57-B91A-49C4-5C5C-B610A436D9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1A24B6-685F-4151-95B7-1251D35B7AB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59742066"/>
      </p:ext>
    </p:extLst>
  </p:cSld>
  <p:clrMapOvr>
    <a:masterClrMapping/>
  </p:clrMapOvr>
  <p:transition spd="slow">
    <p:random/>
  </p:transition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0008D9-8785-80BE-4FE0-0852D304FC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4EF7F9-7004-A083-E3A9-9D1EF85A1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D538ED-09A2-7CED-0B03-A5B9E1A676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D98422-DD69-451A-9711-95A52E683C3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8945481"/>
      </p:ext>
    </p:extLst>
  </p:cSld>
  <p:clrMapOvr>
    <a:masterClrMapping/>
  </p:clrMapOvr>
  <p:transition spd="slow">
    <p:random/>
  </p:transition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129BEB-01CC-A9D7-BBF0-33E1B01F94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9F9298-36D3-325A-0FF4-9E9FA872D1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CA9CE8-BE9A-E90D-3006-DD0F44B370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4783E4-23DF-4151-9454-69F86ECB10E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25767576"/>
      </p:ext>
    </p:extLst>
  </p:cSld>
  <p:clrMapOvr>
    <a:masterClrMapping/>
  </p:clrMapOvr>
  <p:transition spd="slow">
    <p:random/>
  </p:transition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58633A2-A555-2910-BF75-D6FCC580E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7F1C5D3-DD1B-9CD9-9C24-EB4F8C36A8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9D049C1-7428-BC42-7E2B-6654E35B0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F4E6ED-C3C5-4124-9035-CEEC1B610DE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07203649"/>
      </p:ext>
    </p:extLst>
  </p:cSld>
  <p:clrMapOvr>
    <a:masterClrMapping/>
  </p:clrMapOvr>
  <p:transition spd="slow"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3F61EA54-90A3-23BF-C3D2-16F3835393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CCAB9694-392F-FECE-19A2-B9BE5C8C9A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E4FAA2E4-A24A-3408-B7E7-AD9B73C14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230A4C-4C30-436E-9CF4-420561E1D48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76157038"/>
      </p:ext>
    </p:extLst>
  </p:cSld>
  <p:clrMapOvr>
    <a:masterClrMapping/>
  </p:clrMapOvr>
  <p:transition spd="slow">
    <p:random/>
  </p:transition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3CE2C64B-F5EF-5056-0940-A97DF21717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6BF8E104-3D58-A2CC-8AFE-CB4661B08F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27C9133-ACD8-39FB-57BE-A3B79B781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C9906C-1833-46FF-8AF4-E27C8F149C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20117417"/>
      </p:ext>
    </p:extLst>
  </p:cSld>
  <p:clrMapOvr>
    <a:masterClrMapping/>
  </p:clrMapOvr>
  <p:transition spd="slow">
    <p:random/>
  </p:transition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B61A368-1C14-66D5-EEED-A3DA2618F7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9A89D667-5E15-A06D-68D3-24FECD6F15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2EB1B743-A393-3BB1-6FC4-BBD95C1375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A92695-D8C0-457B-8403-0C659AE482A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12597446"/>
      </p:ext>
    </p:extLst>
  </p:cSld>
  <p:clrMapOvr>
    <a:masterClrMapping/>
  </p:clrMapOvr>
  <p:transition spd="slow">
    <p:random/>
  </p:transition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80E404B8-926D-E42F-4BE2-6A47F07C1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2527F1C8-1EB4-B10E-CDEA-60EC51120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E773D59-CA1E-746D-3F61-D596E6EB27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23342C-25C5-493C-AAC5-13EB9DE689A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72674096"/>
      </p:ext>
    </p:extLst>
  </p:cSld>
  <p:clrMapOvr>
    <a:masterClrMapping/>
  </p:clrMapOvr>
  <p:transition spd="slow">
    <p:random/>
  </p:transition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60AC402-22F9-955E-203D-62D0A36487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E094580-5FFB-DAB2-A1AC-1FBEB77CC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25B285A-576C-F188-53A5-FEFC75E2FB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8C3F5B-E633-4507-A5CC-870A0664BE9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19912151"/>
      </p:ext>
    </p:extLst>
  </p:cSld>
  <p:clrMapOvr>
    <a:masterClrMapping/>
  </p:clrMapOvr>
  <p:transition spd="slow">
    <p:random/>
  </p:transition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716D5D4-2A43-02F9-C930-5743D1144B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02D3D78-D793-EC02-5B6A-20752B36D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8E59567-C386-4180-6699-067C84E81E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AC4A75-030D-4EB8-8599-89EB628B204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61912310"/>
      </p:ext>
    </p:extLst>
  </p:cSld>
  <p:clrMapOvr>
    <a:masterClrMapping/>
  </p:clrMapOvr>
  <p:transition spd="slow">
    <p:random/>
  </p:transition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2CF18F-4664-2406-C328-4BFE928FA1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9DDC6D-8ACE-7BFE-E6CF-056A307C9F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B53AC8-5C89-AF1A-E068-49A84710B9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03439E-9F36-4A2B-8EDE-9D06BE274A8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40350420"/>
      </p:ext>
    </p:extLst>
  </p:cSld>
  <p:clrMapOvr>
    <a:masterClrMapping/>
  </p:clrMapOvr>
  <p:transition spd="slow">
    <p:random/>
  </p:transition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B07028-C9A7-C2EE-7A3F-0C7B61523C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1C583E-D198-7ACB-37BC-8BF629216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923ED4-1A11-B61A-000A-D4F8D2C98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531526-8B2D-4616-A956-17C4AE7460D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31586997"/>
      </p:ext>
    </p:extLst>
  </p:cSld>
  <p:clrMapOvr>
    <a:masterClrMapping/>
  </p:clrMapOvr>
  <p:transition spd="slow"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4A021DCF-CD8B-4455-C0C2-F45D5BE692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3D550EA5-EDFA-C5D8-11AE-365D4D7798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C29BD11-8A39-3940-E628-67E67AA7D8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6B074C-6783-4388-91C2-CFAF98B8108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9144498"/>
      </p:ext>
    </p:extLst>
  </p:cSld>
  <p:clrMapOvr>
    <a:masterClrMapping/>
  </p:clrMapOvr>
  <p:transition spd="slow"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9314" y="1097280"/>
            <a:ext cx="4149638" cy="466344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92608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1F414B1-D911-C192-9B4A-E99D73E69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9F401E1-9032-0CB5-F9BB-E5E10D7B6E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795D71E-DC13-686D-22E2-BF79A281D8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3B28E3-7E4E-47E7-80BA-EFBB6E73CAD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25245332"/>
      </p:ext>
    </p:extLst>
  </p:cSld>
  <p:clrMapOvr>
    <a:masterClrMapping/>
  </p:clrMapOvr>
  <p:transition spd="slow"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19107" y="1069847"/>
            <a:ext cx="4257703" cy="4645153"/>
          </a:xfrm>
        </p:spPr>
        <p:txBody>
          <a:bodyPr lIns="274320" tIns="182880" rtlCol="0">
            <a:normAutofit/>
          </a:bodyPr>
          <a:lstStyle>
            <a:lvl1pPr marL="0" indent="0">
              <a:buNone/>
              <a:defRPr sz="21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649E92F-9516-9EB9-5657-EFD9CCE266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CE7E4AE-21E4-FBE3-ED82-9BD28034FD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7A1D671-639A-7071-385D-3F07439DA2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D8C363-096B-4AAC-A277-E4A5356D29E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5535383"/>
      </p:ext>
    </p:extLst>
  </p:cSld>
  <p:clrMapOvr>
    <a:masterClrMapping/>
  </p:clrMapOvr>
  <p:transition spd="slow"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35EA38FF-282C-9900-400D-27E8499465B2}"/>
              </a:ext>
            </a:extLst>
          </p:cNvPr>
          <p:cNvSpPr/>
          <p:nvPr/>
        </p:nvSpPr>
        <p:spPr>
          <a:xfrm>
            <a:off x="182563" y="182563"/>
            <a:ext cx="8778875" cy="6492875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C3DBE3A4-742F-857B-E0D8-EC9D445DE6C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57250" y="609600"/>
            <a:ext cx="7407275" cy="135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47449C90-7CB9-F255-B69C-7401557D48B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57250" y="2057400"/>
            <a:ext cx="7404100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E7BB-5B45-A58A-9CB8-C81C7DE7A5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57250" y="6224588"/>
            <a:ext cx="17462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accent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BB1BE2-EB2A-B72F-AB6E-31FA4833D1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962275" y="6224588"/>
            <a:ext cx="35385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accent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A8544B-5385-08FA-B53F-E1D27F3472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7700" y="6224588"/>
            <a:ext cx="1279525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chemeClr val="accent1"/>
                </a:solidFill>
              </a:defRPr>
            </a:lvl1pPr>
          </a:lstStyle>
          <a:p>
            <a:fld id="{8A8C004A-38D5-4C91-964C-B4413006FDB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2" r:id="rId1"/>
    <p:sldLayoutId id="2147483882" r:id="rId2"/>
    <p:sldLayoutId id="2147483943" r:id="rId3"/>
    <p:sldLayoutId id="2147483883" r:id="rId4"/>
    <p:sldLayoutId id="2147483884" r:id="rId5"/>
    <p:sldLayoutId id="2147483885" r:id="rId6"/>
    <p:sldLayoutId id="2147483886" r:id="rId7"/>
    <p:sldLayoutId id="2147483887" r:id="rId8"/>
    <p:sldLayoutId id="2147483888" r:id="rId9"/>
    <p:sldLayoutId id="2147483889" r:id="rId10"/>
    <p:sldLayoutId id="2147483890" r:id="rId11"/>
  </p:sldLayoutIdLst>
  <p:transition spd="slow">
    <p:random/>
  </p:transition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orbel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orbel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orbel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orbel" pitchFamily="34" charset="0"/>
        </a:defRPr>
      </a:lvl5pPr>
      <a:lvl6pPr marL="4572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orbel" pitchFamily="34" charset="0"/>
        </a:defRPr>
      </a:lvl6pPr>
      <a:lvl7pPr marL="9144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orbel" pitchFamily="34" charset="0"/>
        </a:defRPr>
      </a:lvl7pPr>
      <a:lvl8pPr marL="13716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orbel" pitchFamily="34" charset="0"/>
        </a:defRPr>
      </a:lvl8pPr>
      <a:lvl9pPr marL="18288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orbel" pitchFamily="34" charset="0"/>
        </a:defRPr>
      </a:lvl9pPr>
    </p:titleStyle>
    <p:bodyStyle>
      <a:lvl1pPr marL="171450" indent="-136525" algn="l" defTabSz="685800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Corbel" panose="020B0503020204020204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342900" indent="-136525" algn="l" defTabSz="685800" rtl="0" eaLnBrk="0" fontAlgn="base" hangingPunct="0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anose="020B0503020204020204" pitchFamily="34" charset="0"/>
        <a:buChar char="•"/>
        <a:defRPr kern="1200">
          <a:solidFill>
            <a:schemeClr val="accent1"/>
          </a:solidFill>
          <a:latin typeface="+mn-lt"/>
          <a:ea typeface="+mn-ea"/>
          <a:cs typeface="+mn-cs"/>
        </a:defRPr>
      </a:lvl2pPr>
      <a:lvl3pPr marL="547688" indent="-136525" algn="l" defTabSz="685800" rtl="0" eaLnBrk="0" fontAlgn="base" hangingPunct="0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anose="020B0503020204020204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754063" indent="-136525" algn="l" defTabSz="685800" rtl="0" eaLnBrk="0" fontAlgn="base" hangingPunct="0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anose="020B0503020204020204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919163" indent="-136525" algn="l" defTabSz="685800" rtl="0" eaLnBrk="0" fontAlgn="base" hangingPunct="0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anose="020B0503020204020204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1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3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15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17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EC84EB6E-26FB-E241-7740-BFAB33B1E94B}"/>
              </a:ext>
            </a:extLst>
          </p:cNvPr>
          <p:cNvSpPr/>
          <p:nvPr/>
        </p:nvSpPr>
        <p:spPr>
          <a:xfrm>
            <a:off x="182563" y="182563"/>
            <a:ext cx="8778875" cy="649287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051" name="Title Placeholder 1">
            <a:extLst>
              <a:ext uri="{FF2B5EF4-FFF2-40B4-BE49-F238E27FC236}">
                <a16:creationId xmlns:a16="http://schemas.microsoft.com/office/drawing/2014/main" id="{CE9A9EE7-781C-9B51-B897-6E61756EB80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57250" y="609600"/>
            <a:ext cx="7407275" cy="135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2" name="Text Placeholder 2">
            <a:extLst>
              <a:ext uri="{FF2B5EF4-FFF2-40B4-BE49-F238E27FC236}">
                <a16:creationId xmlns:a16="http://schemas.microsoft.com/office/drawing/2014/main" id="{E61E4AFA-7698-FB8A-39FE-3110A2A914A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57250" y="2057400"/>
            <a:ext cx="7404100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AD4CF2-8FF1-2F0C-3347-F33AF14AA8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57250" y="6224588"/>
            <a:ext cx="17462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C25B4E-FF17-008D-BC52-2706425961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962275" y="6224588"/>
            <a:ext cx="35385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F3410F-92C2-3F02-C13C-9DF6A1F43A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7700" y="6224588"/>
            <a:ext cx="1279525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fld id="{015B9EA7-90FD-4EC7-84D3-02E6DE697B9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4" r:id="rId1"/>
    <p:sldLayoutId id="2147483891" r:id="rId2"/>
    <p:sldLayoutId id="2147483945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transition spd="slow">
    <p:random/>
  </p:transition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5pPr>
      <a:lvl6pPr marL="4572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6pPr>
      <a:lvl7pPr marL="9144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7pPr>
      <a:lvl8pPr marL="13716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8pPr>
      <a:lvl9pPr marL="18288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9pPr>
    </p:titleStyle>
    <p:bodyStyle>
      <a:lvl1pPr marL="171450" indent="-136525" algn="l" defTabSz="685800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Clr>
          <a:schemeClr val="tx1"/>
        </a:buClr>
        <a:buSzPct val="80000"/>
        <a:buFont typeface="Corbel" panose="020B0503020204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indent="-136525" algn="l" defTabSz="685800" rtl="0" eaLnBrk="0" fontAlgn="base" hangingPunct="0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anose="020B0503020204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547688" indent="-136525" algn="l" defTabSz="685800" rtl="0" eaLnBrk="0" fontAlgn="base" hangingPunct="0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anose="020B0503020204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754063" indent="-136525" algn="l" defTabSz="685800" rtl="0" eaLnBrk="0" fontAlgn="base" hangingPunct="0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anose="020B0503020204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919163" indent="-136525" algn="l" defTabSz="685800" rtl="0" eaLnBrk="0" fontAlgn="base" hangingPunct="0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anose="020B0503020204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1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AA8D5AB1-109F-0E51-4E91-2523C0C56367}"/>
              </a:ext>
            </a:extLst>
          </p:cNvPr>
          <p:cNvSpPr/>
          <p:nvPr/>
        </p:nvSpPr>
        <p:spPr>
          <a:xfrm>
            <a:off x="182563" y="182563"/>
            <a:ext cx="8778875" cy="649287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075" name="Title Placeholder 1">
            <a:extLst>
              <a:ext uri="{FF2B5EF4-FFF2-40B4-BE49-F238E27FC236}">
                <a16:creationId xmlns:a16="http://schemas.microsoft.com/office/drawing/2014/main" id="{348CD170-E347-D01A-5B95-FBD614D9D95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57250" y="609600"/>
            <a:ext cx="7407275" cy="135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076" name="Text Placeholder 2">
            <a:extLst>
              <a:ext uri="{FF2B5EF4-FFF2-40B4-BE49-F238E27FC236}">
                <a16:creationId xmlns:a16="http://schemas.microsoft.com/office/drawing/2014/main" id="{FCA6077D-0A29-6AC3-953C-51B15EB5C9E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57250" y="2057400"/>
            <a:ext cx="7404100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EAF47F-5C9A-CEBB-87AE-F8EF428990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57250" y="6224588"/>
            <a:ext cx="17462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4941A0-0985-38FD-4B91-64E4083516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962275" y="6224588"/>
            <a:ext cx="35385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5290F9-6BD3-BC2A-6065-C6C8DF6033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7700" y="6224588"/>
            <a:ext cx="1279525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fld id="{644A63AE-676F-4287-B9BC-54F71083006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6" r:id="rId1"/>
    <p:sldLayoutId id="2147483900" r:id="rId2"/>
    <p:sldLayoutId id="2147483947" r:id="rId3"/>
    <p:sldLayoutId id="2147483901" r:id="rId4"/>
    <p:sldLayoutId id="2147483902" r:id="rId5"/>
    <p:sldLayoutId id="2147483903" r:id="rId6"/>
    <p:sldLayoutId id="2147483904" r:id="rId7"/>
    <p:sldLayoutId id="2147483905" r:id="rId8"/>
    <p:sldLayoutId id="2147483906" r:id="rId9"/>
    <p:sldLayoutId id="2147483907" r:id="rId10"/>
    <p:sldLayoutId id="2147483908" r:id="rId11"/>
  </p:sldLayoutIdLst>
  <p:transition spd="slow">
    <p:random/>
  </p:transition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5pPr>
      <a:lvl6pPr marL="4572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6pPr>
      <a:lvl7pPr marL="9144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7pPr>
      <a:lvl8pPr marL="13716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8pPr>
      <a:lvl9pPr marL="18288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</a:defRPr>
      </a:lvl9pPr>
    </p:titleStyle>
    <p:bodyStyle>
      <a:lvl1pPr marL="171450" indent="-136525" algn="l" defTabSz="685800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Clr>
          <a:schemeClr val="tx1"/>
        </a:buClr>
        <a:buSzPct val="80000"/>
        <a:buFont typeface="Corbel" panose="020B0503020204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indent="-136525" algn="l" defTabSz="685800" rtl="0" eaLnBrk="0" fontAlgn="base" hangingPunct="0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anose="020B0503020204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547688" indent="-136525" algn="l" defTabSz="685800" rtl="0" eaLnBrk="0" fontAlgn="base" hangingPunct="0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anose="020B0503020204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754063" indent="-136525" algn="l" defTabSz="685800" rtl="0" eaLnBrk="0" fontAlgn="base" hangingPunct="0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anose="020B0503020204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919163" indent="-136525" algn="l" defTabSz="685800" rtl="0" eaLnBrk="0" fontAlgn="base" hangingPunct="0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anose="020B0503020204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1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SzPct val="80000"/>
        <a:buFont typeface="Corbe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>
            <a:extLst>
              <a:ext uri="{FF2B5EF4-FFF2-40B4-BE49-F238E27FC236}">
                <a16:creationId xmlns:a16="http://schemas.microsoft.com/office/drawing/2014/main" id="{8551CBBB-2D77-8B69-F685-B7706098160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4099" name="Text Placeholder 2">
            <a:extLst>
              <a:ext uri="{FF2B5EF4-FFF2-40B4-BE49-F238E27FC236}">
                <a16:creationId xmlns:a16="http://schemas.microsoft.com/office/drawing/2014/main" id="{45BC5043-953F-06A0-A1A4-E83023C472C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C7F58E-3CAB-DC40-261C-C3C37190601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D173A7-9E6C-90E0-A0A7-269E633866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E7873F-030E-3D07-DC87-E2DBC6F522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9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7F3A1FB6-3F52-4F02-9697-DBE5D359339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9" r:id="rId1"/>
    <p:sldLayoutId id="2147483910" r:id="rId2"/>
    <p:sldLayoutId id="2147483911" r:id="rId3"/>
    <p:sldLayoutId id="2147483912" r:id="rId4"/>
    <p:sldLayoutId id="2147483913" r:id="rId5"/>
    <p:sldLayoutId id="2147483914" r:id="rId6"/>
    <p:sldLayoutId id="2147483915" r:id="rId7"/>
    <p:sldLayoutId id="2147483916" r:id="rId8"/>
    <p:sldLayoutId id="2147483917" r:id="rId9"/>
    <p:sldLayoutId id="2147483918" r:id="rId10"/>
    <p:sldLayoutId id="2147483919" r:id="rId11"/>
  </p:sldLayoutIdLst>
  <p:transition spd="slow">
    <p:random/>
  </p:transition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5pPr>
      <a:lvl6pPr marL="4572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6pPr>
      <a:lvl7pPr marL="9144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7pPr>
      <a:lvl8pPr marL="13716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8pPr>
      <a:lvl9pPr marL="18288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Placeholder 1">
            <a:extLst>
              <a:ext uri="{FF2B5EF4-FFF2-40B4-BE49-F238E27FC236}">
                <a16:creationId xmlns:a16="http://schemas.microsoft.com/office/drawing/2014/main" id="{5F60F441-012C-6975-576E-1FFB122AB9E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5123" name="Text Placeholder 2">
            <a:extLst>
              <a:ext uri="{FF2B5EF4-FFF2-40B4-BE49-F238E27FC236}">
                <a16:creationId xmlns:a16="http://schemas.microsoft.com/office/drawing/2014/main" id="{35DD0C98-31C1-4D07-6A04-F4F145D2D71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08D19C-5236-1E1F-4EAA-34A2CA0BEE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4973A0-6ADD-633B-31FD-B189CC7AA0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3325AE-F9B5-AD08-AA97-40874F4B0D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9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04AF3721-1019-4D49-B520-9A85B9F14CD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0" r:id="rId1"/>
    <p:sldLayoutId id="2147483921" r:id="rId2"/>
    <p:sldLayoutId id="2147483922" r:id="rId3"/>
    <p:sldLayoutId id="2147483923" r:id="rId4"/>
    <p:sldLayoutId id="2147483924" r:id="rId5"/>
    <p:sldLayoutId id="2147483925" r:id="rId6"/>
    <p:sldLayoutId id="2147483926" r:id="rId7"/>
    <p:sldLayoutId id="2147483927" r:id="rId8"/>
    <p:sldLayoutId id="2147483928" r:id="rId9"/>
    <p:sldLayoutId id="2147483929" r:id="rId10"/>
    <p:sldLayoutId id="2147483930" r:id="rId11"/>
  </p:sldLayoutIdLst>
  <p:transition spd="slow">
    <p:random/>
  </p:transition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5pPr>
      <a:lvl6pPr marL="4572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6pPr>
      <a:lvl7pPr marL="9144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7pPr>
      <a:lvl8pPr marL="13716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8pPr>
      <a:lvl9pPr marL="18288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Placeholder 1">
            <a:extLst>
              <a:ext uri="{FF2B5EF4-FFF2-40B4-BE49-F238E27FC236}">
                <a16:creationId xmlns:a16="http://schemas.microsoft.com/office/drawing/2014/main" id="{7C58A3D0-360B-F669-7ED9-56AC7E514C7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6147" name="Text Placeholder 2">
            <a:extLst>
              <a:ext uri="{FF2B5EF4-FFF2-40B4-BE49-F238E27FC236}">
                <a16:creationId xmlns:a16="http://schemas.microsoft.com/office/drawing/2014/main" id="{FC82AEA8-EF24-18B6-A147-92BE4C5B927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FE0502-DF14-B0C0-D167-16716647C52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98EE82-2FA7-40D6-129A-CE0EFACF7C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CB5A02-14F3-8F87-2F5D-61D54D99FB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9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88674433-409B-4559-925B-E786ABD6D83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1" r:id="rId1"/>
    <p:sldLayoutId id="2147483932" r:id="rId2"/>
    <p:sldLayoutId id="2147483933" r:id="rId3"/>
    <p:sldLayoutId id="2147483934" r:id="rId4"/>
    <p:sldLayoutId id="2147483935" r:id="rId5"/>
    <p:sldLayoutId id="2147483936" r:id="rId6"/>
    <p:sldLayoutId id="2147483937" r:id="rId7"/>
    <p:sldLayoutId id="2147483938" r:id="rId8"/>
    <p:sldLayoutId id="2147483939" r:id="rId9"/>
    <p:sldLayoutId id="2147483940" r:id="rId10"/>
    <p:sldLayoutId id="2147483941" r:id="rId11"/>
  </p:sldLayoutIdLst>
  <p:transition spd="slow">
    <p:random/>
  </p:transition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5pPr>
      <a:lvl6pPr marL="4572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6pPr>
      <a:lvl7pPr marL="9144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7pPr>
      <a:lvl8pPr marL="13716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8pPr>
      <a:lvl9pPr marL="18288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97468F1D-B9DA-6F81-FE4E-4CDF9D07F32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5400"/>
              <a:t>Party Organization</a:t>
            </a:r>
            <a:endParaRPr lang="en-US" altLang="en-US"/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9BB3BAAA-EABA-34B1-D8EA-5A0D74378F8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282700" y="3870325"/>
            <a:ext cx="6575425" cy="1387475"/>
          </a:xfrm>
        </p:spPr>
        <p:txBody>
          <a:bodyPr/>
          <a:lstStyle/>
          <a:p>
            <a:pPr algn="l" eaLnBrk="1" hangingPunct="1"/>
            <a:endParaRPr lang="en-US" altLang="en-US"/>
          </a:p>
          <a:p>
            <a:pPr algn="l" eaLnBrk="1" hangingPunct="1"/>
            <a:endParaRPr lang="en-US" alt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/>
      <p:bldP spid="23555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>
            <a:extLst>
              <a:ext uri="{FF2B5EF4-FFF2-40B4-BE49-F238E27FC236}">
                <a16:creationId xmlns:a16="http://schemas.microsoft.com/office/drawing/2014/main" id="{B6F7566C-673A-9928-6B24-EDEE2541DCD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Party Activists</a:t>
            </a:r>
          </a:p>
        </p:txBody>
      </p:sp>
      <p:sp>
        <p:nvSpPr>
          <p:cNvPr id="66563" name="Rectangle 3">
            <a:extLst>
              <a:ext uri="{FF2B5EF4-FFF2-40B4-BE49-F238E27FC236}">
                <a16:creationId xmlns:a16="http://schemas.microsoft.com/office/drawing/2014/main" id="{1A87791A-D33E-2476-8340-FB2107A2528B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800"/>
              <a:t>Why be a party activist? </a:t>
            </a:r>
          </a:p>
          <a:p>
            <a:pPr eaLnBrk="1" hangingPunct="1"/>
            <a:r>
              <a:rPr lang="en-US" altLang="en-US" sz="2800"/>
              <a:t>Material, solidary, and purposive incentives</a:t>
            </a:r>
          </a:p>
          <a:p>
            <a:pPr eaLnBrk="1" hangingPunct="1"/>
            <a:r>
              <a:rPr lang="en-US" altLang="en-US" sz="2800"/>
              <a:t>Professional vs. Amateur</a:t>
            </a:r>
          </a:p>
          <a:p>
            <a:pPr eaLnBrk="1" hangingPunct="1"/>
            <a:r>
              <a:rPr lang="en-US" altLang="en-US" sz="2800"/>
              <a:t>Who are the activists and how are they different?</a:t>
            </a:r>
          </a:p>
          <a:p>
            <a:pPr eaLnBrk="1" hangingPunct="1"/>
            <a:endParaRPr lang="en-US" altLang="en-US" sz="280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65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65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6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2" grpId="0"/>
      <p:bldP spid="6656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4" descr="bombtech">
            <a:extLst>
              <a:ext uri="{FF2B5EF4-FFF2-40B4-BE49-F238E27FC236}">
                <a16:creationId xmlns:a16="http://schemas.microsoft.com/office/drawing/2014/main" id="{CCD48D86-3C4D-D78B-ABDA-9415A9E41B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457200"/>
            <a:ext cx="4025900" cy="594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6B83ED4E-5C5D-CD40-FCF3-884F34EEAF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609600"/>
            <a:ext cx="8686800" cy="1143000"/>
          </a:xfrm>
        </p:spPr>
        <p:txBody>
          <a:bodyPr/>
          <a:lstStyle/>
          <a:p>
            <a:pPr eaLnBrk="1" hangingPunct="1"/>
            <a:r>
              <a:rPr lang="en-US" altLang="en-US"/>
              <a:t>Introduction</a:t>
            </a:r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2CD4D3C4-319E-8A94-E61F-EF21DD3C5260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800" dirty="0"/>
              <a:t>Defining party organization</a:t>
            </a:r>
          </a:p>
          <a:p>
            <a:pPr eaLnBrk="1" hangingPunct="1"/>
            <a:r>
              <a:rPr lang="en-US" altLang="en-US" sz="2800" dirty="0"/>
              <a:t>Organization structure</a:t>
            </a:r>
          </a:p>
          <a:p>
            <a:pPr eaLnBrk="1" hangingPunct="1"/>
            <a:r>
              <a:rPr lang="en-US" altLang="en-US" sz="2800" dirty="0"/>
              <a:t>Hollow Parties?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50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5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5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8" grpId="0"/>
      <p:bldP spid="4505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>
            <a:extLst>
              <a:ext uri="{FF2B5EF4-FFF2-40B4-BE49-F238E27FC236}">
                <a16:creationId xmlns:a16="http://schemas.microsoft.com/office/drawing/2014/main" id="{570407CD-4517-2A31-49D2-B4FE14B21FF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Local Organization</a:t>
            </a:r>
          </a:p>
        </p:txBody>
      </p:sp>
      <p:sp>
        <p:nvSpPr>
          <p:cNvPr id="59395" name="Rectangle 3">
            <a:extLst>
              <a:ext uri="{FF2B5EF4-FFF2-40B4-BE49-F238E27FC236}">
                <a16:creationId xmlns:a16="http://schemas.microsoft.com/office/drawing/2014/main" id="{84AA74BE-74E5-A616-F4CD-09D3992F34D5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800"/>
              <a:t>Legacy of machine politics</a:t>
            </a:r>
          </a:p>
          <a:p>
            <a:pPr eaLnBrk="1" hangingPunct="1"/>
            <a:r>
              <a:rPr lang="en-US" altLang="en-US" sz="2800"/>
              <a:t>Party Decline and Revitalization</a:t>
            </a:r>
          </a:p>
          <a:p>
            <a:pPr eaLnBrk="1" hangingPunct="1"/>
            <a:r>
              <a:rPr lang="en-US" altLang="en-US" sz="2800"/>
              <a:t>Local Organizations today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9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9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9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4" grpId="0"/>
      <p:bldP spid="5939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6B4DCE6-4B06-2081-6E1D-768F8D123C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9792" y="1524000"/>
            <a:ext cx="8584416" cy="3998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9464774"/>
      </p:ext>
    </p:extLst>
  </p:cSld>
  <p:clrMapOvr>
    <a:masterClrMapping/>
  </p:clrMapOvr>
  <p:transition spd="slow">
    <p:rand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934C5E7-B657-775D-0359-3277DC23B7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3664978"/>
            <a:ext cx="7868748" cy="197195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7D272C7-B25F-7A8E-B058-1323D41ABB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" y="381000"/>
            <a:ext cx="4591553" cy="2812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9101233"/>
      </p:ext>
    </p:extLst>
  </p:cSld>
  <p:clrMapOvr>
    <a:masterClrMapping/>
  </p:clrMapOvr>
  <p:transition spd="slow">
    <p:rand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050">
            <a:extLst>
              <a:ext uri="{FF2B5EF4-FFF2-40B4-BE49-F238E27FC236}">
                <a16:creationId xmlns:a16="http://schemas.microsoft.com/office/drawing/2014/main" id="{D584BAE2-795A-7FF6-BC00-78E77CAD1B5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State Party Organization</a:t>
            </a:r>
          </a:p>
        </p:txBody>
      </p:sp>
      <p:sp>
        <p:nvSpPr>
          <p:cNvPr id="63491" name="Rectangle 2051">
            <a:extLst>
              <a:ext uri="{FF2B5EF4-FFF2-40B4-BE49-F238E27FC236}">
                <a16:creationId xmlns:a16="http://schemas.microsoft.com/office/drawing/2014/main" id="{77C10255-5B77-87D3-191C-6FF65A4FF243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800"/>
              <a:t>Basics</a:t>
            </a:r>
          </a:p>
          <a:p>
            <a:pPr eaLnBrk="1" hangingPunct="1"/>
            <a:r>
              <a:rPr lang="en-US" altLang="en-US" sz="2800"/>
              <a:t>Revitalization</a:t>
            </a:r>
          </a:p>
          <a:p>
            <a:pPr eaLnBrk="1" hangingPunct="1"/>
            <a:r>
              <a:rPr lang="en-US" altLang="en-US" sz="2800"/>
              <a:t>Party-in-service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34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34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3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3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3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3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3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0" grpId="0"/>
      <p:bldP spid="63491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>
            <a:extLst>
              <a:ext uri="{FF2B5EF4-FFF2-40B4-BE49-F238E27FC236}">
                <a16:creationId xmlns:a16="http://schemas.microsoft.com/office/drawing/2014/main" id="{9F357E89-9D56-2290-54EF-175313770C6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National Party Organization</a:t>
            </a:r>
          </a:p>
        </p:txBody>
      </p:sp>
      <p:sp>
        <p:nvSpPr>
          <p:cNvPr id="60419" name="Rectangle 3">
            <a:extLst>
              <a:ext uri="{FF2B5EF4-FFF2-40B4-BE49-F238E27FC236}">
                <a16:creationId xmlns:a16="http://schemas.microsoft.com/office/drawing/2014/main" id="{89009C7F-625F-A132-3B67-0C5319AFC245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800"/>
              <a:t>Two paths to revitalization become one– the party in srervice</a:t>
            </a:r>
          </a:p>
          <a:p>
            <a:pPr eaLnBrk="1" hangingPunct="1"/>
            <a:r>
              <a:rPr lang="en-US" altLang="en-US" sz="2800"/>
              <a:t>National Chair</a:t>
            </a:r>
          </a:p>
          <a:p>
            <a:pPr eaLnBrk="1" hangingPunct="1"/>
            <a:r>
              <a:rPr lang="en-US" altLang="en-US" sz="2800"/>
              <a:t>Congressional Campaign Committees</a:t>
            </a:r>
          </a:p>
          <a:p>
            <a:pPr eaLnBrk="1" hangingPunct="1"/>
            <a:r>
              <a:rPr lang="en-US" altLang="en-US" sz="2800"/>
              <a:t>National Party Activities</a:t>
            </a:r>
          </a:p>
          <a:p>
            <a:pPr eaLnBrk="1" hangingPunct="1"/>
            <a:r>
              <a:rPr lang="en-US" altLang="en-US" sz="2800" b="1"/>
              <a:t>Strategic </a:t>
            </a:r>
            <a:r>
              <a:rPr lang="en-US" altLang="en-US" sz="2800"/>
              <a:t>use of resources</a:t>
            </a:r>
            <a:endParaRPr lang="en-US" altLang="en-US" sz="2800" b="1"/>
          </a:p>
          <a:p>
            <a:pPr eaLnBrk="1" hangingPunct="1">
              <a:buFontTx/>
              <a:buNone/>
            </a:pPr>
            <a:endParaRPr lang="en-US" altLang="en-US" sz="2800"/>
          </a:p>
          <a:p>
            <a:pPr eaLnBrk="1" hangingPunct="1"/>
            <a:endParaRPr lang="en-US" altLang="en-US" sz="280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04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04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0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8" grpId="0"/>
      <p:bldP spid="60419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1">
            <a:extLst>
              <a:ext uri="{FF2B5EF4-FFF2-40B4-BE49-F238E27FC236}">
                <a16:creationId xmlns:a16="http://schemas.microsoft.com/office/drawing/2014/main" id="{46EF227F-816E-D680-A01F-C9657169A43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981200"/>
            <a:ext cx="8609013" cy="311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rand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>
            <a:extLst>
              <a:ext uri="{FF2B5EF4-FFF2-40B4-BE49-F238E27FC236}">
                <a16:creationId xmlns:a16="http://schemas.microsoft.com/office/drawing/2014/main" id="{B91FCCED-CEFE-C402-2540-0DA2C52D0BD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Impact of Changes</a:t>
            </a:r>
          </a:p>
        </p:txBody>
      </p:sp>
      <p:sp>
        <p:nvSpPr>
          <p:cNvPr id="62467" name="Rectangle 3">
            <a:extLst>
              <a:ext uri="{FF2B5EF4-FFF2-40B4-BE49-F238E27FC236}">
                <a16:creationId xmlns:a16="http://schemas.microsoft.com/office/drawing/2014/main" id="{A106CCE3-49C9-AD86-23A8-51F5B87773E9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800" dirty="0"/>
              <a:t>Nationalization of politics</a:t>
            </a:r>
          </a:p>
          <a:p>
            <a:pPr eaLnBrk="1" hangingPunct="1"/>
            <a:r>
              <a:rPr lang="en-US" altLang="en-US" sz="2800" dirty="0"/>
              <a:t>Party power vs. candidate power</a:t>
            </a:r>
          </a:p>
          <a:p>
            <a:pPr eaLnBrk="1" hangingPunct="1"/>
            <a:r>
              <a:rPr lang="en-US" altLang="en-US" sz="2800" dirty="0"/>
              <a:t>Re-invented parties</a:t>
            </a:r>
          </a:p>
          <a:p>
            <a:pPr eaLnBrk="1" hangingPunct="1"/>
            <a:r>
              <a:rPr lang="en-US" altLang="en-US" sz="2800" dirty="0"/>
              <a:t>A remedy </a:t>
            </a:r>
            <a:r>
              <a:rPr lang="en-US" altLang="en-US" sz="2800"/>
              <a:t>to hollowness– partyism?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24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24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2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2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2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2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2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6" grpId="0"/>
      <p:bldP spid="62467" grpId="0" build="p"/>
    </p:bldLst>
  </p:timing>
</p:sld>
</file>

<file path=ppt/theme/theme1.xml><?xml version="1.0" encoding="utf-8"?>
<a:theme xmlns:a="http://schemas.openxmlformats.org/drawingml/2006/main" name="Theme1">
  <a:themeElements>
    <a:clrScheme name="Basis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D9D01AC2-EE7D-4E49-99EE-8E62E4E7E8A7}"/>
    </a:ext>
  </a:extLst>
</a:theme>
</file>

<file path=ppt/theme/theme2.xml><?xml version="1.0" encoding="utf-8"?>
<a:theme xmlns:a="http://schemas.openxmlformats.org/drawingml/2006/main" name="2_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ACC63D00-1EE0-4159-BF5A-6FF02000B710}"/>
    </a:ext>
  </a:extLst>
</a:theme>
</file>

<file path=ppt/theme/theme3.xml><?xml version="1.0" encoding="utf-8"?>
<a:theme xmlns:a="http://schemas.openxmlformats.org/drawingml/2006/main" name="3_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ACC63D00-1EE0-4159-BF5A-6FF02000B710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PStemplate</Template>
  <TotalTime>1514</TotalTime>
  <Words>118</Words>
  <Application>Microsoft Office PowerPoint</Application>
  <PresentationFormat>On-screen Show (4:3)</PresentationFormat>
  <Paragraphs>31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11</vt:i4>
      </vt:variant>
    </vt:vector>
  </HeadingPairs>
  <TitlesOfParts>
    <vt:vector size="22" baseType="lpstr">
      <vt:lpstr>Arial</vt:lpstr>
      <vt:lpstr>Calibri</vt:lpstr>
      <vt:lpstr>Calibri Light</vt:lpstr>
      <vt:lpstr>Corbel</vt:lpstr>
      <vt:lpstr>Times New Roman</vt:lpstr>
      <vt:lpstr>Theme1</vt:lpstr>
      <vt:lpstr>2_Basis</vt:lpstr>
      <vt:lpstr>3_Basis</vt:lpstr>
      <vt:lpstr>Office Theme</vt:lpstr>
      <vt:lpstr>1_Office Theme</vt:lpstr>
      <vt:lpstr>2_Office Theme</vt:lpstr>
      <vt:lpstr>Party Organization</vt:lpstr>
      <vt:lpstr>Introduction</vt:lpstr>
      <vt:lpstr>Local Organization</vt:lpstr>
      <vt:lpstr>PowerPoint Presentation</vt:lpstr>
      <vt:lpstr>PowerPoint Presentation</vt:lpstr>
      <vt:lpstr>State Party Organization</vt:lpstr>
      <vt:lpstr>National Party Organization</vt:lpstr>
      <vt:lpstr>PowerPoint Presentation</vt:lpstr>
      <vt:lpstr>Impact of Changes</vt:lpstr>
      <vt:lpstr>Party Activists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Party Organization</dc:title>
  <dc:creator>Steven Greene</dc:creator>
  <cp:lastModifiedBy>Steven H Greene</cp:lastModifiedBy>
  <cp:revision>92</cp:revision>
  <cp:lastPrinted>2001-01-22T20:21:07Z</cp:lastPrinted>
  <dcterms:created xsi:type="dcterms:W3CDTF">1998-08-31T20:41:21Z</dcterms:created>
  <dcterms:modified xsi:type="dcterms:W3CDTF">2026-02-26T03:40:16Z</dcterms:modified>
</cp:coreProperties>
</file>