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4"/>
  </p:notesMasterIdLst>
  <p:handoutMasterIdLst>
    <p:handoutMasterId r:id="rId15"/>
  </p:handout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>
      <p:cViewPr varScale="1">
        <p:scale>
          <a:sx n="111" d="100"/>
          <a:sy n="111" d="100"/>
        </p:scale>
        <p:origin x="16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>
            <a:extLst>
              <a:ext uri="{FF2B5EF4-FFF2-40B4-BE49-F238E27FC236}">
                <a16:creationId xmlns:a16="http://schemas.microsoft.com/office/drawing/2014/main" id="{A967E9F6-6153-34EF-602A-CB81A216C6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1027">
            <a:extLst>
              <a:ext uri="{FF2B5EF4-FFF2-40B4-BE49-F238E27FC236}">
                <a16:creationId xmlns:a16="http://schemas.microsoft.com/office/drawing/2014/main" id="{6D61D234-0986-278F-A886-0BAC5C51B7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1028">
            <a:extLst>
              <a:ext uri="{FF2B5EF4-FFF2-40B4-BE49-F238E27FC236}">
                <a16:creationId xmlns:a16="http://schemas.microsoft.com/office/drawing/2014/main" id="{8C6DE5B5-B606-08EA-A115-720626BC256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1029">
            <a:extLst>
              <a:ext uri="{FF2B5EF4-FFF2-40B4-BE49-F238E27FC236}">
                <a16:creationId xmlns:a16="http://schemas.microsoft.com/office/drawing/2014/main" id="{0901CFCA-5AC3-6EC6-3D0E-1FE34DCEA6F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09F4A673-B2E2-4D01-AF84-0E6ABB0F7E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6B0A676-E8FB-9754-5F16-BD6C5CCF87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3A01F0F-0C46-6BCD-1847-3CBF3FC5D6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32E3930-EA40-5841-1952-9BA3B4E97132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028149AE-9302-B423-D8C8-8797DDD483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BC4C29C6-2705-AC59-A570-7C63DB2042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1E6D925-7BED-77E0-B351-06E474A130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523DC306-15D8-4881-95CF-4AA34114B5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D3BBA2-1609-4427-D18D-62C6892782B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76549B-47BB-249E-BA3D-C1324E530755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E97114-AF19-F9B9-5368-08D9B54A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F7BE088-7CF3-F0E7-4869-45030CE4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DD42F6C-534C-8CA2-DA0A-23EDB22D3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15956D-BC7E-46B8-8F9F-AA85AF59C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875600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1636E-F439-CF20-DB07-BC63BA04D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7C1E9-748D-D437-4E39-A2933EFB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BA72D-9777-5965-51C8-CD7C173A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5372B-6392-40D7-A64C-1B780666E1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158394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C888B-8ACE-3B8E-BCB7-499DEBE8A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456F5-09A3-0E9E-F477-4A713296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EFFFF-74E3-8280-979E-34A8BC3D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03ABA-42F6-4C75-B700-BC2E4FEA26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014478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C0372C-DC66-485C-E42B-8521566D816D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7872D8A-2E96-55D6-86A5-0E1C71C565F2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C6890A2-0535-E9C5-78B4-4160EAFB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132BE75-CB2A-C6A8-05A7-0AD326A7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42CE31A-0494-7384-7B89-44A5FC07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997C2-6E76-4400-9DCC-8D015A5E2C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731020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CDEB-76A0-DE71-6283-D93552C76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A9060-34DA-F8BC-7A8B-E3B72E4B3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3CD5-70D1-EA23-CFE9-849B4CC9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66ACF-665A-4C5D-90B5-EA7B77F68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02545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783704-736D-6CC2-9764-54627E6D2726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DAF7BE-9FD1-F2A1-E700-1919331B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D860F2-55EA-9BE6-28E1-D2535CD8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3FC8C0-D26B-4A3A-C497-1BD41941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66FA2-FD01-46D0-9216-20C19BCD1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555506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3491FA-4E98-32FE-6AB9-23C5A63A6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9CF1F-25DC-8498-E9AD-6C4B42ED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7D75E-30D1-218C-E605-916A87AC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81850-E368-4760-BFB6-DC8AC0304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09704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25B4D7-0949-CDFC-E152-F14186BE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601591-34C1-CB98-CD9A-B8C1F44B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9E29FF1-DD03-5B55-0059-EC8F31A7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AEF3E-F928-4BE2-B5FF-BD1A9856A0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590794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4858580-DE58-7340-BA19-9E9588AC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48CEF9-490D-2791-7F81-C8243B56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6EBB44-E490-A3A4-191D-D9BEE530A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3D8D6-FE62-4743-87E4-F06F9F6506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3431503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88AC343-AFF4-A115-7F6E-F575CE3F9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BF178F3-DD03-AE78-C743-E26DE26E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3DD4F3-0775-CD63-7B8A-F12FC631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CCEBA-3D9F-4E69-8FC8-12BEB8B3F5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77277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2566CF-E80F-0E0C-94FB-58534DBE3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77107A0-D038-659C-C490-209C39BD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AE62A6-7343-9E13-81E3-ABE1B574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C422E-8675-4ED8-9D6E-9BA890B50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43588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F51D6-91D1-A1FA-6BD8-51DC4EDA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124F-2AE1-DE00-10A5-07CD04524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5FF5-6F50-5EAC-6164-01CA1BE70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D07F9-31ED-4BAE-B2BF-AEA7201FC8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930705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D8417E-D9B7-CFA1-1574-4BD667BC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07C73C-A8F3-39AF-24A4-AA43C8F9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947606-2554-C409-CE3A-B04B2977D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BD0BA-1801-4939-AE8A-24B6DE833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162031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2BCC6-62A1-411D-86F6-4FD5179B6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5EBEB-D52D-E13A-F7AD-C9F79E79A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E41D3-BA74-39EA-1B11-9C4473566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4C3F3-3BAF-488D-8B77-935B79C7AB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364653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0E968-E8F4-D9EC-652C-34B159FB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EF095-7F63-D997-679F-273CAC8E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8CF7D-BDEA-27DD-2D82-FC2A2A4D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8561D-436E-4BF3-8EDB-91289377C5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253035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E9CC9C-4384-BCAF-9638-6DBB207BA116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B6F5AB-6F75-3E4F-39FA-F0A093836A32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1103E6-6A6F-CF30-019B-10F1585D4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7FFC64A-D9E7-A9EC-A007-720FEFB90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8B1185-BB41-83A0-EB5C-D87CDBEE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F79E6-95B9-473E-9D4A-8B1A3860F7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011482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4CF48-1DB4-EB79-14D1-6D345AF8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AC1D5-22E6-B647-95B9-448B307D0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D67EE-63AD-9CEC-FC4E-AA3028C0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87A15-AE5C-4F3E-AAC9-4B1F397BB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273798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2BFC147-850A-A5AA-1544-B497FE2F4783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D3C6CE-9109-FD07-D791-33787646E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140C15-9A30-AC84-CD90-94DA20DCE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FFD3E0-6AD4-10C0-2D8A-C872089A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3F2C-F66A-4624-BB09-C757926AE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9629443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69C3A9A-1812-6F7B-6B6F-F15AD723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07C0-F816-9F44-3C7B-95468056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D1C81-B0E7-80BF-964D-31137A1EC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B8B78-65A1-4857-AF6E-B6A70F824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820720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959D46-61FF-82A6-788A-F535F22E0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74F7B4-7EB5-7A1B-A891-FA154AF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BA903B4-CCC2-1BF6-55C2-C802D3A6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AE5FB-0932-4C5C-822B-2AA08BE537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511658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7DDB0E5-E5EB-FEF7-4190-A688558EA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220A8FA-AA29-2898-A9C5-8B8A4D2C9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51B927-36A4-522A-C351-E66130612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E299D-9DC9-4FC9-82E6-4549AED4D3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940581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53C3B05-071A-999B-74AE-7FD17EBA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ED0527-680C-9126-AD1F-DFCFEF61C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D1648A7-165C-B9F1-8353-AAA38AD6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E3258-86A4-4D6E-AF2F-A4EA5F431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489860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E6948B-9EA2-84A7-5721-12643D85092E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FEC7FC0-36E6-D8B9-6888-F4F7220A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CD0A60-46FA-FD6B-AB61-7EAEAD3D9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45858C-3896-BF25-B975-DBFD2889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635B7-D58C-43EA-95CA-CD45A8F228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702673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88B548-4EDF-0165-CC74-122DAA35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D8471C-99CC-A001-4E3C-540ABE16A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DA12CF-A1B6-461A-0598-46408FB0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5BD27-668C-4AAD-8A9A-928C91D3F2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059008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20713E-41DC-CF69-449E-82786EBE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026052-F8DA-314A-586E-7C5ECEAA8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EEA55D-8CF5-298F-05E3-37E95354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3048A-039F-4EB8-ADCB-8D23DE9DAA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839581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5F570-9863-85D9-E5BE-9C5D5CC6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CA5FA-5854-6ECD-5B69-C42C480B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19EF5-879F-5481-693D-20AF7836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4FE67-68BE-45B5-B213-532685EE07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868005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CA0D8-2807-BD77-B29F-CE7071170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F2587-D1E4-13CD-9D13-AA285E12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40DDC-7203-FBD2-9561-C88045656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B9ADB-EF81-4833-B1F9-3086069482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628710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757FB-C09E-AC96-9F1B-0AAA732D8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271CE-B159-FD3F-75DD-920FC4B3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CAFBA-1FAD-1E9E-F0C6-7E30D9552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58AC3-8B4B-4B4A-AEBF-4615F19AC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638095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06CA3-729D-9D8B-B6AE-3A8044063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2811A-FDA4-7DC1-7125-985A4543B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ACE19-3C9C-F2CC-99A3-2703A1E2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2E45-B8D3-4250-95D3-58C51C9DF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605630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6E8AD-07A0-AB99-0892-517A253D0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B0432-D241-D7E0-1903-5E4EC1DD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9848B-355F-6CB8-789C-E58ED8FB9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578BA-865A-4C2C-B2B7-53183F8765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786746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79DFE2B-637D-FDDD-F289-8912E42F5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A3039B-1EB7-2137-E354-6B631EEC6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85A4A2-C0D6-CE4D-3DAB-78D3F22B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6E084-1981-48A3-B0D9-20AABA483F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106873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BE03F6-6D05-1740-15E5-F661275D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1FA6F66-C38C-7922-D8CB-2433E4FC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ACBD76-CB97-65E7-B37A-02935CAAA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C517B-7B0E-43C0-8E07-6F179A4931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355375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AC38324-7564-4CC2-B4F2-A9584CB28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4C2EA7-DC55-30E9-1DA8-1050441B8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2A4313-603D-1DE7-72C7-A6E7803B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149C1-AA75-4534-8CD3-2094676900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932159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7D808F6-EB82-C455-B7D2-B47E1F6E4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73D34-3859-CB96-97B4-1876AE08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1ECB6-8D78-76EF-16EC-B2619B8B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811E0-015E-4143-AF76-6040F05B30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894860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A09B7E4-0EF8-F48D-235A-E60A0FEB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7088D5-FE18-B242-3821-5CC8FA31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B4A876-A83E-EC50-E440-C15A9953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B3754-2681-4630-9677-FA952067CA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606277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63BC17-E803-5185-9478-473CCE52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607439-9A8E-FFBE-6D30-6F7CFAE53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6BEA13-62DB-E762-A045-EE6524879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BB69A-30F2-4694-8B32-2EEF0C30C7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075369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68F2B8-BA8F-B21F-52AC-51498BE3B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B906B7-3B9A-0B6B-BED7-00A3E9BA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3452B8-D784-497E-BBCD-6E85C84B9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8B9B8-7F64-4B42-AFBF-F8740D665D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0553530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662C5-2954-97D7-4F1C-6E89F0803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D2DA6-E622-D33B-57D7-F3BBF4BA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F7E94-028D-C659-DF3D-EDFADDD7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1435F-7206-4587-B201-D482198E3D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039142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65486-A683-F1A4-7BF1-E7C7C43C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CA0AF-090B-C97B-87C1-C5AB1597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3D582-1EB2-AD53-AC39-03025F3E4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36B62-CA3E-42C3-9A75-9E8E5B7899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121776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FFE7B-62FC-7146-B28E-1110F383E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815BB-185A-60D6-D465-985CAC02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49269-3492-BDB6-91DA-43170FCF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DE2D9-3BA1-4A95-B653-C0BDEF3FBE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101815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E8DD8-4E54-3454-B3B4-63B29EE9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97445-85DC-522B-68A9-5BDCA976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EC982-9577-AB8C-548F-E6B43ECE3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87294-17C5-4E03-9FB1-3231A998F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846223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6B9C9-80F1-137A-7052-364F313C5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E0C18-97D6-C6E6-AE50-588CB685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44043-7D83-FA99-1C6A-D927852A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6969D-6912-457B-B3F8-BAC129A9A8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041894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E54C7B-B7EB-3943-9880-D5D32156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D25ACD-298F-276D-A314-7831067E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3B4714-4E5B-A0A5-A4B9-6C778CC3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95BB5-03F6-4B76-9FC8-B0AF0F1B6D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219125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008AD0D-90ED-9A5D-6A0D-8D8D155DF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A3755F-7CF4-A2EE-5691-E124778BB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E54F3-5DD2-E8A4-0D78-BD64E7642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8D9EB-DE36-43A7-8BC1-E064D046EF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43620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66E3022-AE12-9982-48CC-74B3720C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69E5750-4103-CEE5-AD64-F362B0427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184BCFC-07E2-E3E7-26F5-0A797E506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9B5D-6CCB-4A45-89E5-2DEE03121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832042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CB39D8-DC18-D654-7DCC-45A8DD295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6AF799A-B1D5-D3ED-B17C-4017F337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A10432-0B8A-3DBD-62D2-F3CDF014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CC6D4-A76D-430E-B299-30D6DC0CB7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926507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F34E99-CC9F-DA24-E46E-85B965383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3DA36C2-E12B-1B00-2258-602053C99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0994B2-BB91-4D95-6206-01EDD6A69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9C7D6-0E5B-4AC3-A8A0-37241D1B5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485760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0181C99-7FD0-A27A-6B5D-E153A940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36871F-F86A-AD7F-F421-4CF7B122A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AC8E03-9590-AAD7-3CCB-267CEE167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C4105-4F8D-485D-9CC9-A33443B720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322857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61D284-20CD-7EA9-BB2B-D265BF197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0582A3-070E-E278-787A-56EB536C3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9B3D15-128A-6CB0-B35D-BE15164D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86FAF-616B-4F1F-972B-A6278A8CED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120480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7EDE-EFB7-677B-7DC9-D8FAC92B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7C9CD-B5F8-A420-D280-C66270E7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B0C67-F150-F02D-008C-E0D4D329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8383E-7F8F-4B8C-9CEB-3D827897A9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737046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BE350-E6FB-EFE9-938C-D1ACC3BE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0B60A-8BF1-1480-CDE6-B0B57CF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4FE82-5B31-8BCE-01CD-9E011745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BFCDA-1550-44CE-94FF-A8A460083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716696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B2BF9-4484-500C-41AD-381FFCE8E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DCCD6-5E77-272F-ACB3-88253D4CF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1D548-104B-69AF-829F-0C21BBF2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4DC21-EBE3-4B0F-854F-6112D4951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213173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332BB-94EF-C1E0-9377-9C372816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009D2-4D36-910F-2EF1-44C55C124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0DF5-E3EB-8889-5548-110910E7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72E59-D2B9-48F9-A07B-EE115D8A30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247752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B4935-BFF9-1FA1-9CDB-467B31B3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72726-F52E-BD55-3CF6-D8E092F3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37B29-F1CC-C599-A710-3C6EA4ED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42803-DE5B-4194-BF25-287C3F58D8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452960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9F70A1-0FAD-2FB3-346F-C23C3F7CB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D78CB6-F6E1-255C-5825-16D0A38EA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213CAE-3C4E-0DC3-F0E4-787FDE955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5198A-F1EE-41B3-9E66-EE21F83FDE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578044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84BF51-D7DC-0EE7-7835-B5DEC8CAB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315B69D-203B-79A2-D897-F23C801D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8B15B1-2FC0-A617-2C69-E965B0525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4ECF5-F34E-491A-988D-D5E9A931A4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676399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AE90557-6CAB-129D-B72E-6DD77EA7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8FC907-B1C6-958F-ABC7-5D995790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8A2E1EB-5E24-57C2-4294-5A027350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AD2A9-E494-409D-BDAF-4696452229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275092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15BD2B7-CE51-C43B-5C2A-37E441C9F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97DD289-5C96-CC05-3FBB-9073FE3C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5DC41D-6BF0-211F-E878-699ABD896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2BFCE-5D43-4904-91A4-8C28E5955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863221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0038C7B-D4DE-CA77-0FDE-410A65A0D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8319541-B6C8-BCAD-9DCB-85460228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43933F6-3D23-DFE0-4230-1625943F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E4BB1-EDBC-4E55-9738-DE95611968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297032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CF149A-3A30-8F25-8E4F-6A3DFA4E5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EB2E9C-4E3F-2196-9595-F94318E9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B7F5BF-564C-9410-3419-9793B5CF9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3F8B2-84BE-4C93-868A-075AD264A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003212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0C67C9-A896-41E8-D0A9-40EEC73E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DD88B7-BAEB-E838-497B-54A2ACA8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731D75-1891-8FFE-9490-A2CB17C1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FD71E-5056-411F-A2B9-24A5D3252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757843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8ED6F-8A78-4423-9FE8-611ED7195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D2E4D-677A-EAD8-847B-9908C0BC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C98D-7756-43E2-BBD1-B3E6C77F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9CB9-1DDD-47FF-A33A-7645B92FEE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444987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48BEC-6256-07B6-C01E-8538117F9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97A8-6182-B670-AFA0-4C2D267FF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21936-14F6-3BF1-85C2-D3177C819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F9D38-3395-4E24-A0DB-7793F4BFD5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135545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6CEC843-A431-E48A-6D0A-2ED69539B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028BDA-974C-3561-7591-88E795AE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C7E0A2B-817A-5488-32E2-6AA36023E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3D193-6859-4920-85EE-643AD39E2E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78966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1BD26A-7A9A-0C14-498E-8A276DFF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ABD0D5-3B71-C7D5-0AD2-E5A24D1E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1CE566A-B09F-9EBE-0B70-3851F0EF1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287AC-17C1-4E59-B1A0-0574257D3D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763055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4F6EA4-5B7E-BE69-3671-66C3C641A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17E425-EBA6-F78B-3CB3-69EE5515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33BC07-54CE-BCAE-FD91-2D6EF4A5A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118F2-AEBF-4CCC-9FD5-95301289DE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121389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FD2BA05-0E5F-00F6-0C56-BE192FBE3F36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7016F08-7C62-0EA8-86C5-56C304ABEEF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992C01C4-8F38-D3F5-97DE-B7AE104888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EE1A-85CE-F451-6CBB-48963FFFA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AE934-84AF-E721-8E67-71F3A00113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99875-45C0-05F9-1CA9-524AAB89B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24371F64-97FE-4839-978D-84CCF99F93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2" r:id="rId1"/>
    <p:sldLayoutId id="2147484242" r:id="rId2"/>
    <p:sldLayoutId id="2147484303" r:id="rId3"/>
    <p:sldLayoutId id="2147484243" r:id="rId4"/>
    <p:sldLayoutId id="2147484244" r:id="rId5"/>
    <p:sldLayoutId id="2147484245" r:id="rId6"/>
    <p:sldLayoutId id="2147484246" r:id="rId7"/>
    <p:sldLayoutId id="2147484247" r:id="rId8"/>
    <p:sldLayoutId id="2147484248" r:id="rId9"/>
    <p:sldLayoutId id="2147484249" r:id="rId10"/>
    <p:sldLayoutId id="214748425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398DB2-1F32-7FFD-4E35-5B969141086C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5B1DC8F0-76D9-F833-13D5-B933D2E7C83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8D9D6608-95E6-ED73-78FE-8B53BDCA40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8C14E-572D-1CB3-308E-A4474C0B0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92552-7F69-DEE3-6DCF-F00273910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E657B-BC20-C056-080B-1FD52E104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30D614DA-37DA-4840-B968-0DFBD60077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4" r:id="rId1"/>
    <p:sldLayoutId id="2147484251" r:id="rId2"/>
    <p:sldLayoutId id="2147484305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8455255-D2C6-FD59-C422-EE6693588510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1C8DDFA7-77DE-2396-088B-2CD41F039B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BF8D37C7-18DD-EEFA-0345-07EA1B546C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A2AA4-788E-3BE1-70F6-0CDCCC3714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3D783-F094-22F5-72CC-3B01824E8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E59C3-887D-2908-F751-6ABD58164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79F0FEC-CC7C-4D14-AB7A-5EE937EF3A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260" r:id="rId2"/>
    <p:sldLayoutId id="2147484307" r:id="rId3"/>
    <p:sldLayoutId id="2147484261" r:id="rId4"/>
    <p:sldLayoutId id="2147484262" r:id="rId5"/>
    <p:sldLayoutId id="2147484263" r:id="rId6"/>
    <p:sldLayoutId id="2147484264" r:id="rId7"/>
    <p:sldLayoutId id="2147484265" r:id="rId8"/>
    <p:sldLayoutId id="2147484266" r:id="rId9"/>
    <p:sldLayoutId id="2147484267" r:id="rId10"/>
    <p:sldLayoutId id="2147484268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26E7499D-79DF-51EC-967B-EDD458558D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48C00898-3ECE-73E2-66AE-22E213C485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6D2F-A9C1-32A8-C380-F27272F5E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CF479-0498-E65F-45D4-9B3107EDA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ADB-191D-3D2D-849F-BFE78D028C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A60C872-8182-4531-B418-D34D4FD006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  <p:sldLayoutId id="2147484273" r:id="rId5"/>
    <p:sldLayoutId id="2147484274" r:id="rId6"/>
    <p:sldLayoutId id="2147484275" r:id="rId7"/>
    <p:sldLayoutId id="2147484276" r:id="rId8"/>
    <p:sldLayoutId id="2147484277" r:id="rId9"/>
    <p:sldLayoutId id="2147484278" r:id="rId10"/>
    <p:sldLayoutId id="2147484279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249A400C-E671-B15B-0A8E-02707042C3E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FB8211F4-CF33-A870-B5FE-D935F4725C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AF37E-5B81-0D64-CA62-4EB41C130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76949-C04A-9D98-40DC-05B10C78B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90144-B7C5-98BA-79DC-0747AF109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D79AAB4-91C2-4684-A218-B7752E7240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933ED9C2-7436-156D-1426-D2FA971418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2568ACC9-595B-CA46-C38F-FD399AB8E6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223F2-08FA-AEBF-743A-EC1076ACC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BF7DE-E460-3308-2C58-9C84D4673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5BA2D-56C3-B3FB-BEA8-277DDF89F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0F03F36-2A41-4FED-99E3-8C6A33792D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1" r:id="rId1"/>
    <p:sldLayoutId id="2147484292" r:id="rId2"/>
    <p:sldLayoutId id="2147484293" r:id="rId3"/>
    <p:sldLayoutId id="2147484294" r:id="rId4"/>
    <p:sldLayoutId id="2147484295" r:id="rId5"/>
    <p:sldLayoutId id="2147484296" r:id="rId6"/>
    <p:sldLayoutId id="2147484297" r:id="rId7"/>
    <p:sldLayoutId id="2147484298" r:id="rId8"/>
    <p:sldLayoutId id="2147484299" r:id="rId9"/>
    <p:sldLayoutId id="2147484300" r:id="rId10"/>
    <p:sldLayoutId id="214748430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EBA9844-E61E-1486-DC0B-6E9C3183474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5400" dirty="0"/>
              <a:t>Once and Future Political Parties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0B0E55E-9F6F-40A5-7685-21BEB1E2291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626F0C7-CB9B-57F5-E4A5-46E96E3E3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Assessing Contemporary Parties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B62A64B-C7CA-2590-FC38-5812548F02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The roles of parties today</a:t>
            </a:r>
          </a:p>
          <a:p>
            <a:pPr eaLnBrk="1" hangingPunct="1"/>
            <a:r>
              <a:rPr lang="en-US" altLang="en-US" sz="2800" dirty="0"/>
              <a:t>Do we still need “strong” parties?</a:t>
            </a:r>
          </a:p>
          <a:p>
            <a:pPr eaLnBrk="1" hangingPunct="1"/>
            <a:r>
              <a:rPr lang="en-US" altLang="en-US" sz="2800" dirty="0"/>
              <a:t>Party in government domination?</a:t>
            </a:r>
          </a:p>
          <a:p>
            <a:pPr lvl="1" eaLnBrk="1" hangingPunct="1"/>
            <a:r>
              <a:rPr lang="en-US" altLang="en-US" sz="2600" dirty="0"/>
              <a:t>Party organizations in an age of </a:t>
            </a:r>
            <a:r>
              <a:rPr lang="en-US" altLang="en-US" sz="2600" dirty="0" err="1"/>
              <a:t>superpacs</a:t>
            </a:r>
            <a:r>
              <a:rPr lang="en-US" altLang="en-US" sz="2600" dirty="0"/>
              <a:t> and social media</a:t>
            </a:r>
          </a:p>
          <a:p>
            <a:pPr eaLnBrk="1" hangingPunct="1"/>
            <a:r>
              <a:rPr lang="en-US" altLang="en-US" sz="2800" dirty="0"/>
              <a:t>Are parties internally coherent?</a:t>
            </a:r>
          </a:p>
          <a:p>
            <a:pPr eaLnBrk="1" hangingPunct="1"/>
            <a:endParaRPr lang="en-US" altLang="en-US" sz="2800" dirty="0"/>
          </a:p>
        </p:txBody>
      </p:sp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D8339-6ACE-FE27-BD2F-2EBAF9E71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16E4BBD-F54F-CC7E-ABFA-0911085A8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Party stalemate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28A8321-082C-64E0-6FB4-F7C6F8771C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A generation of deadlock</a:t>
            </a:r>
          </a:p>
          <a:p>
            <a:pPr eaLnBrk="1" hangingPunct="1"/>
            <a:r>
              <a:rPr lang="en-US" altLang="en-US" sz="2800" dirty="0"/>
              <a:t>Stalemate as a choice</a:t>
            </a:r>
          </a:p>
          <a:p>
            <a:pPr eaLnBrk="1" hangingPunct="1"/>
            <a:r>
              <a:rPr lang="en-US" altLang="en-US" sz="2800" dirty="0"/>
              <a:t>Are parties internally coherent?</a:t>
            </a:r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88989475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15D08-A6E3-1F60-3B2A-D7C9D9D36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507611D-1FA0-8A8B-5A7C-65E24AE74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Coalitional reshuffle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7EA79F5-4884-FA8F-0143-F7739F1952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Is it all “education, stupid”?</a:t>
            </a:r>
          </a:p>
          <a:p>
            <a:pPr eaLnBrk="1" hangingPunct="1"/>
            <a:r>
              <a:rPr lang="en-US" altLang="en-US" sz="2800" dirty="0"/>
              <a:t>Ideological resorting and race</a:t>
            </a:r>
          </a:p>
          <a:p>
            <a:pPr eaLnBrk="1" hangingPunct="1"/>
            <a:r>
              <a:rPr lang="en-US" altLang="en-US" sz="2800" dirty="0"/>
              <a:t>Democrats cosmopolitan trap</a:t>
            </a:r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95649751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3250D-30DD-C1C6-B35D-AC62D8FF8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F740304-908C-105F-CC77-39E400093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Republican’s challenges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DF76797-2226-9756-4F3E-9DA1B61DA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The GOP today?</a:t>
            </a:r>
          </a:p>
          <a:p>
            <a:pPr eaLnBrk="1" hangingPunct="1"/>
            <a:r>
              <a:rPr lang="en-US" altLang="en-US" sz="2800" dirty="0"/>
              <a:t>Why now?</a:t>
            </a:r>
          </a:p>
          <a:p>
            <a:pPr eaLnBrk="1" hangingPunct="1"/>
            <a:r>
              <a:rPr lang="en-US" altLang="en-US" sz="2800" dirty="0" err="1"/>
              <a:t>Groyperism</a:t>
            </a:r>
            <a:r>
              <a:rPr lang="en-US" altLang="en-US" sz="2800" dirty="0"/>
              <a:t> as post-party politics</a:t>
            </a:r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7307562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C7488-2B10-2677-D6AB-89D410A4D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980CCD9-ABE5-8FA3-6C67-D13FE2FA1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Democratic identity crisis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90BBBC5-599A-79C0-E2FF-2250A12289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Elite capture</a:t>
            </a:r>
          </a:p>
          <a:p>
            <a:pPr eaLnBrk="1" hangingPunct="1"/>
            <a:r>
              <a:rPr lang="en-US" altLang="en-US" sz="2800" dirty="0"/>
              <a:t>Is “we’re not Trump” enough?</a:t>
            </a:r>
          </a:p>
          <a:p>
            <a:pPr eaLnBrk="1" hangingPunct="1"/>
            <a:r>
              <a:rPr lang="en-US" altLang="en-US" sz="2800" dirty="0"/>
              <a:t>How to make a bigger tent?</a:t>
            </a:r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48075769"/>
      </p:ext>
    </p:extLst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1568A-3F14-98E8-AA1E-09E080CDA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65D8FB6-B9F0-EA31-F491-8DBEEC755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Two party system towards the future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E351194-1DB6-E9B0-0818-8E79F9FEDC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Is it even worth thinking beyond the current system?</a:t>
            </a:r>
          </a:p>
          <a:p>
            <a:pPr eaLnBrk="1" hangingPunct="1"/>
            <a:r>
              <a:rPr lang="en-US" altLang="en-US" sz="2800" dirty="0"/>
              <a:t>Is there a possibility for reform?</a:t>
            </a:r>
          </a:p>
          <a:p>
            <a:pPr eaLnBrk="1" hangingPunct="1"/>
            <a:r>
              <a:rPr lang="en-US" altLang="en-US" sz="2800" dirty="0"/>
              <a:t>Both parties are failing</a:t>
            </a:r>
          </a:p>
          <a:p>
            <a:pPr eaLnBrk="1" hangingPunct="1"/>
            <a:r>
              <a:rPr lang="en-US" altLang="en-US" sz="2800" dirty="0"/>
              <a:t>Four dynamics</a:t>
            </a:r>
          </a:p>
          <a:p>
            <a:pPr lvl="1" eaLnBrk="1" hangingPunct="1"/>
            <a:r>
              <a:rPr lang="en-US" altLang="en-US" sz="2600" dirty="0"/>
              <a:t>Stalemate</a:t>
            </a:r>
          </a:p>
          <a:p>
            <a:pPr lvl="1" eaLnBrk="1" hangingPunct="1"/>
            <a:r>
              <a:rPr lang="en-US" altLang="en-US" sz="2600" dirty="0"/>
              <a:t>Reshuffle</a:t>
            </a:r>
          </a:p>
          <a:p>
            <a:pPr lvl="1" eaLnBrk="1" hangingPunct="1"/>
            <a:r>
              <a:rPr lang="en-US" altLang="en-US" sz="2600" dirty="0"/>
              <a:t>Radicalization</a:t>
            </a:r>
          </a:p>
          <a:p>
            <a:pPr lvl="1" eaLnBrk="1" hangingPunct="1"/>
            <a:r>
              <a:rPr lang="en-US" altLang="en-US" sz="2600" dirty="0"/>
              <a:t>Reform</a:t>
            </a:r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45003779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</Template>
  <TotalTime>8656</TotalTime>
  <Words>141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Times New Roman</vt:lpstr>
      <vt:lpstr>Arial</vt:lpstr>
      <vt:lpstr>Corbel</vt:lpstr>
      <vt:lpstr>Calibri Light</vt:lpstr>
      <vt:lpstr>Calibri</vt:lpstr>
      <vt:lpstr>Theme1</vt:lpstr>
      <vt:lpstr>2_Basis</vt:lpstr>
      <vt:lpstr>3_Basis</vt:lpstr>
      <vt:lpstr>Office Theme</vt:lpstr>
      <vt:lpstr>1_Office Theme</vt:lpstr>
      <vt:lpstr>2_Office Theme</vt:lpstr>
      <vt:lpstr>Once and Future Political Parties</vt:lpstr>
      <vt:lpstr>Assessing Contemporary Parties</vt:lpstr>
      <vt:lpstr>The Party stalemate</vt:lpstr>
      <vt:lpstr>Coalitional reshuffle</vt:lpstr>
      <vt:lpstr>Republican’s challenges</vt:lpstr>
      <vt:lpstr>Democratic identity crisis</vt:lpstr>
      <vt:lpstr>Two party system towards the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Parties in the Legislature</dc:title>
  <dc:creator>Steven Greene</dc:creator>
  <cp:lastModifiedBy>Steven H Greene</cp:lastModifiedBy>
  <cp:revision>129</cp:revision>
  <cp:lastPrinted>2001-01-22T20:21:07Z</cp:lastPrinted>
  <dcterms:created xsi:type="dcterms:W3CDTF">1998-08-31T20:41:21Z</dcterms:created>
  <dcterms:modified xsi:type="dcterms:W3CDTF">2026-04-21T17:15:16Z</dcterms:modified>
</cp:coreProperties>
</file>