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1"/>
  </p:notesMasterIdLst>
  <p:handoutMasterIdLst>
    <p:handoutMasterId r:id="rId12"/>
  </p:handoutMasterIdLst>
  <p:sldIdLst>
    <p:sldId id="256" r:id="rId7"/>
    <p:sldId id="257" r:id="rId8"/>
    <p:sldId id="259" r:id="rId9"/>
    <p:sldId id="260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>
      <p:cViewPr varScale="1">
        <p:scale>
          <a:sx n="111" d="100"/>
          <a:sy n="111" d="100"/>
        </p:scale>
        <p:origin x="16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Greene" userId="71916a85061e9be7" providerId="LiveId" clId="{0F495226-8F87-48EE-AA84-20659DBAD506}"/>
    <pc:docChg chg="modSld">
      <pc:chgData name="Steven Greene" userId="71916a85061e9be7" providerId="LiveId" clId="{0F495226-8F87-48EE-AA84-20659DBAD506}" dt="2026-04-02T02:48:29.548" v="54" actId="20577"/>
      <pc:docMkLst>
        <pc:docMk/>
      </pc:docMkLst>
      <pc:sldChg chg="modSp mod">
        <pc:chgData name="Steven Greene" userId="71916a85061e9be7" providerId="LiveId" clId="{0F495226-8F87-48EE-AA84-20659DBAD506}" dt="2026-04-02T02:48:06.842" v="2" actId="20577"/>
        <pc:sldMkLst>
          <pc:docMk/>
          <pc:sldMk cId="0" sldId="257"/>
        </pc:sldMkLst>
        <pc:spChg chg="mod">
          <ac:chgData name="Steven Greene" userId="71916a85061e9be7" providerId="LiveId" clId="{0F495226-8F87-48EE-AA84-20659DBAD506}" dt="2026-04-02T02:48:06.842" v="2" actId="20577"/>
          <ac:spMkLst>
            <pc:docMk/>
            <pc:sldMk cId="0" sldId="257"/>
            <ac:spMk id="16387" creationId="{D99A1A10-751C-1FE8-E5CD-64F702D797B0}"/>
          </ac:spMkLst>
        </pc:spChg>
      </pc:sldChg>
      <pc:sldChg chg="modSp mod">
        <pc:chgData name="Steven Greene" userId="71916a85061e9be7" providerId="LiveId" clId="{0F495226-8F87-48EE-AA84-20659DBAD506}" dt="2026-04-02T02:48:29.548" v="54" actId="20577"/>
        <pc:sldMkLst>
          <pc:docMk/>
          <pc:sldMk cId="0" sldId="259"/>
        </pc:sldMkLst>
        <pc:spChg chg="mod">
          <ac:chgData name="Steven Greene" userId="71916a85061e9be7" providerId="LiveId" clId="{0F495226-8F87-48EE-AA84-20659DBAD506}" dt="2026-04-02T02:48:29.548" v="54" actId="20577"/>
          <ac:spMkLst>
            <pc:docMk/>
            <pc:sldMk cId="0" sldId="259"/>
            <ac:spMk id="17411" creationId="{7B869805-5D45-2889-DD9B-7678AD56CED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>
            <a:extLst>
              <a:ext uri="{FF2B5EF4-FFF2-40B4-BE49-F238E27FC236}">
                <a16:creationId xmlns:a16="http://schemas.microsoft.com/office/drawing/2014/main" id="{ED681996-C38B-E4E6-9C16-1359E1A209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1027">
            <a:extLst>
              <a:ext uri="{FF2B5EF4-FFF2-40B4-BE49-F238E27FC236}">
                <a16:creationId xmlns:a16="http://schemas.microsoft.com/office/drawing/2014/main" id="{03904863-9725-7D0A-65C7-3E05B756E77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1028">
            <a:extLst>
              <a:ext uri="{FF2B5EF4-FFF2-40B4-BE49-F238E27FC236}">
                <a16:creationId xmlns:a16="http://schemas.microsoft.com/office/drawing/2014/main" id="{E2B6D832-E43C-1AA6-1C19-28B026C11E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1029">
            <a:extLst>
              <a:ext uri="{FF2B5EF4-FFF2-40B4-BE49-F238E27FC236}">
                <a16:creationId xmlns:a16="http://schemas.microsoft.com/office/drawing/2014/main" id="{405B3301-2F6D-269C-4E94-058F839A86E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C12174CC-AFBD-4F49-B5E8-30FB3EB63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F3A7ACD6-BAC4-3BAA-CE79-0D8AC8633D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8F25FFF5-1372-1C19-03E4-806D4A4E56B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FDF9331-6337-D8EA-C572-3264FA4DB2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9013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F6ED1727-EA6F-3422-C5DE-F48BBEAB83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7184FDC0-EF5D-4EE8-1181-C6962E9EC1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79DCC74-538A-8A6E-7BCA-3EDF0E9BEA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6" tIns="48413" rIns="96826" bIns="48413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fld id="{981AA4A4-D199-48BD-9AD2-E2D0B8D21F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7DB8BD-9E59-44E0-B204-A0127D87327C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FBB90EE-900E-BFD9-AAF4-CB536906E50F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B9591D7-1A99-9459-F17C-425058C1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F55BD48-2F16-4C39-A79E-37DB4728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58D1A01-4556-02B0-E9F6-67ABC3D29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5A1181-826D-4368-8EF8-AD56B1F4EC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863374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D2840-4948-E02D-6E6D-B1369786E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2E3FA-A72E-6315-84DB-B0B0F4DD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A02F9-C9D8-127D-40ED-AAA30B59A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8771E-A58B-430D-A309-951FC5CFD2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31294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D504C-4084-F686-2953-6C5C6CA00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1BD69-5A80-5B18-511C-1ECD170D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22620-8BF4-41E8-60DA-3AA0E5607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1FAA6-5260-4D03-B3C3-6A02A42C9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956093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BB2E4D-15D8-3C9A-842F-13EA463B5FC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B47EA7F-5955-3BE4-CF99-D272EAAA0A84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D21C688-D5B9-00A2-FF32-D8FD34D2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BE17A87-C695-4C97-2815-AE7D85042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DE37ED-6DE6-7196-00E8-59F92098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66D82-6682-4261-B31D-D33DC1C36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999401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7759F-9F60-1E87-ECC2-851AFEC58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B194-1755-F9C4-7CD3-8DCB930D8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6B412-AF3D-9FA0-0C96-C519AF120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5FBAE-05DB-4E1D-B6FD-1AD44BD9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174092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51AC717-1237-A5B7-0666-CEC8B0C63E3D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23FCB14-50CF-1C56-C204-105678A3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4C10A1D-DB60-664E-792D-5D19F855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F018C-1C60-0FB6-4809-9D55BAF0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930EC-E207-40B6-97F5-1A14C09A0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42718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09AB54-BBE0-DD06-AC7F-8B3A6353E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9F0CC-F294-2910-A32C-90D2BCE1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E5804-6953-B112-9294-5B976DAA9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BF85B-53FE-48CB-926B-510FC87765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061805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375570-B456-74F6-F434-EDEF73FE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1D28DCD-4807-11A7-46DC-77F9D25F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63A8301-E3F7-AE37-B08F-A06F0260C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EEE7D-2526-48FC-9348-17E44AF01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351797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C500D-B87C-A478-76EA-02F9FB2CC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6C595F-05EE-6B4E-7788-55D9D619E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7134FD-0B8A-1B19-F009-17A3EE21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31751-A2EF-4C38-9598-3B93647F7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895745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8A149B1-3CEA-76A7-1F84-F38A89E2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B7AAE06-0E4C-B634-9D87-A7193CDB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ED01A8-503E-1149-A686-A2D05F64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B3AE8-0F33-4E64-A8B8-7081A0384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12211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B7A8FC0-B5D3-46B7-4F56-613351C7A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4631E0-D2DD-0A52-07D2-F0E11A69F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B09D38-22FD-321B-302C-EFA04DA52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68195-9369-43FA-A0C4-201E092E02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816646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84D68-61F6-5743-99BE-B9CC76BC2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B6CFD-C4E4-599A-23B9-B01EF713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C612B-D031-1B7F-45B1-57EAEB72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76DDF-B7F9-4632-8CC1-44B77137D6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948871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DA3E17-1BE0-CC28-92C8-F85B4404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8B804B-7F62-A401-EEC0-16CB12ED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222C4A-40BC-E5C3-1EC6-8FE5559F4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66F61-EA50-40B7-BE33-019425533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644930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D9DD0-A770-4778-F639-0EA49C86F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F3095-7CCF-8A60-6A49-664922EF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5B809-8B41-D554-5564-2F6D7705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92400-C133-423A-B152-9AE1E125F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224680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150EA-C596-9024-7213-04F5C9C40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329DC-CF97-C509-955F-FF7C675A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32F16-8523-90A7-4DEA-B03EF1ED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177A8-F8DE-4C0C-A734-96214CA00E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8434370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F68C0B-585F-0ACC-3783-A48043EFDB00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9096756-4CC9-1F34-F999-1F3C65AEE1DD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F52F5B0-993E-7BA4-B395-F50259412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9D21CB3-3EDB-3ECE-077C-F27433E0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B115CDF-C551-DF37-0567-A8CC9AC0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A8790-226D-4056-A16E-76D429502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537633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BFE60-2AF5-F306-47B3-D744571E0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2A804-F9D3-E293-119D-948A37AA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D8AAD-B9C5-6393-1F1F-50653D13D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CBB08-CA06-4992-B1B9-16CD0422A9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621952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5D1B811-CC81-D1F9-5DF9-B56C53D03E90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A2DA9E-DEAE-3279-B3E8-580B2FF5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D8F7D8-27EB-E6AA-FA27-67F9F04ED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A9F270-8B29-62E5-1B27-D69A8F500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7E2F1-848E-457F-A28A-3604A4B55D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169800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5E71240-155B-4DEC-59C7-4B198E79E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8E5EC-5BCF-F3A3-4C73-416154BC5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4B4D1-6437-3AA6-CF24-81B5B638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E80CC-84FC-4590-A9C9-C780A96EA7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443171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B0CA2F2-8BC1-9FD8-D2ED-764FFD88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8424E80-6C05-51ED-A7AB-9A785371F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537E703-B7D9-B566-3C73-501A51B0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6FC1B-DA04-4C50-BCE2-F38286DF13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205293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F4A9E42-F2F0-6E53-0412-46899F924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BF73124-6325-91FC-6056-23841F5C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4706C1-EFFA-FCD4-09CA-1484134E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524C5-A4D1-4487-A951-8E364CB7E0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618466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AADDD7C-5376-ECE6-A05D-EDAF0982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C5D5F5-0504-BD19-9AC9-B38FC109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6258F77-4C6D-F153-0048-607027513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0C777-3083-4081-B2EA-0CC1492E8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138662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31C723-6321-4821-315D-5F5A52A410AB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2480B6-573C-034D-3347-A3FF7557F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A7DFFF-F22D-C4CC-F252-A4A4601C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14A895-E8E5-3557-3AB3-BD8C9825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56084-3205-4469-ACA5-4BC8B76640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916828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DE59203-41FA-C653-B9CE-D223E1216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27ABED-AA60-50D8-9009-CA81589B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58A378-3C09-09A3-FE77-858A57885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CD3BA-1B38-4111-9AB6-C3AA967134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245877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7E3FE5-E130-BDDD-6222-368BF51CF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C391AA-73F2-708C-C3E2-49D3F3E8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BFF82E-C70B-FA9A-52F5-DC88E1BE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073C8-DE73-4EFB-BFAD-9B0062E6D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63848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19EB0-9300-52A0-861F-1EB785028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D45DC-124A-5846-1D4A-EEA6B78FA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170CA-D1F4-8A98-F49A-05FC87898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96417-3DC9-4FD9-A85D-D269B36CE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51229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F6F6B-9F88-7D4F-00A2-4CBB72418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BB4E-827F-F93B-9016-E740DC648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F4A3D-AD84-0DC7-4B95-30405DB2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CB30E-FFEC-4DA8-95CB-BF4CCEF5CC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737631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4A483-4794-94AC-786F-3EC1138C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A098B-D600-70D6-30CC-07837F278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91608-F5EB-8DEF-22BB-0C3D0D5E9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4E88D-FE5E-474E-BB43-27AFAE6999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799536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E03B2-E753-8F29-1E19-202621CD5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404BE-F3E3-D78C-750B-69D25419E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A2E58-2F56-5F3E-8B2D-C1004C08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CD859-5C76-4380-A961-D23AE6209B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050314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3B3B9-5684-1846-C157-BDFB5CF6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81084-8837-E569-5F3B-CE7DDB40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264EF-AFD9-A9C9-B05F-07CBE65E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51F4B-457D-4959-9BF3-DBF051552B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266963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A2278F-04C1-4369-89D7-902C0CAE2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68A4AA-C392-6A8F-3460-112769F4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0E2961-E08B-BF36-E6E6-FE717ABCC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31E25-D756-4731-8489-89DDD49D99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70524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B262FAA-B93A-26E5-140A-BCA22AB4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0566EB-82DC-DB0F-E1FC-2F7FAD03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E966862-AF4D-913F-3E6E-0FFB1EBE5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838CD-DE9D-404F-8C9E-E1E06A7DB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026285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0982773-A9E8-2FCC-E6F7-0E0A2B695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61701E5-8331-DE25-7B56-2356BDA8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7F70AA-2E62-A1D4-00D3-0ED05729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2FFBC-DAFF-426A-AB92-B72E2B32D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244782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D83AC50-BC4C-C98E-CB4C-751A175B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3CEA4-9AD5-A216-21E1-96E4B5DC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A6C74-DB19-E4DB-2747-A6C9DBFC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378CB-175E-472D-9B27-930613442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0819250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A3D445-1E4B-77B0-EB29-9EA1B24F0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CA58F02-A05B-A3AD-EE6F-90FBCCDF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98D8ECC-220D-BD5F-FE70-566D379F5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C0BE2-7840-4D88-9E0A-453560BC0B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0124360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EB1F3F6-3677-3511-F8FB-7411E7AD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DDFF9C-68F5-929D-01CB-0333F676B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88C9C9-7098-832B-558E-D57B34FB8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50263-0235-41E0-B2ED-2BBB496ABA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477785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A81C2F3-F084-53D1-4D5A-933E4432D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126B0BD-DF92-E589-592A-11103249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B39A5A3-BBC3-BCC1-7DDA-4E73E37E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E1B78-704A-4FE1-8531-64B202D61C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3200584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4F758-B699-7D23-A88E-AC9CD174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4FC0F-E461-ECE8-3504-922DC4E4C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5E2-888B-BEBE-308F-02BE62F3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3DC73-2388-40C3-BA06-DD2DDFB6B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625100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590ED-0141-B3AB-349F-024279A1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309E7-569F-E81F-C10F-505B0434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B88E3-37C6-0C9B-26C2-D6CCD0AD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B2067-02D4-4D78-BB0D-24EF327A10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84822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D9831-3A65-0AA1-398A-F1826789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DF5CB-E97A-4CDD-23F6-29F7DE750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B48BA-47DB-A51A-FFF6-DA692FF1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64E3C-EBF3-456E-9C5C-9CC831ACB4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283163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A91C9-69B5-530A-965F-690094CB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6482F-C99B-4B9A-1B9F-0FF73ACE2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8B958-CD58-A4BB-6B3A-233F6892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6AA86-2657-489E-B75A-16F164BD74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6959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3C940-FAB0-2295-6509-27CDA4CE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39289-09F8-A1A6-981E-4FCE85FE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E3AC6-6973-A3ED-5059-91D464E2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0867A-AB7E-4AB9-82BB-862DE58A0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622930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70EF11-4BAB-DF15-D090-3340A71E6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6FDEB9-6F24-A011-3CD7-7E893305F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D8C510-2960-6358-2C6A-0C51CBF65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E63CB-4206-436B-861E-824BADDDFE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654630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D634E11-C93A-48E4-B009-F2FA255B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1E12856-ECE9-98B6-9EA3-04A06255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6EAD479-673A-7B31-9136-DF24C827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61916-E555-4181-9534-43D7F3C99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94603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812DA0-5547-A75B-40CB-F1C1CDD34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6BE7BBB-0F71-05A6-1CF2-19A58A8E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CB84460-702D-92A5-35FC-FEAEF340E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912B0-FA95-4CC9-BB8D-02408A269F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477608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D1D7AF7-7027-2D3A-933F-FC9FD8608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67FDB59-E9AE-FDFA-8849-B810A494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DC08870-7D0D-92A2-7A4E-68EAB8B4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70096-671E-43EB-9F57-E13EFC869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173978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FD8B49-4532-AC35-AED8-B8BF096EF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A2A1D6F-D80D-2BC2-315C-C008AE177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D4A4D4-8771-D02C-DAF7-88570296B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BF201-8C11-40F9-A2BA-7766E704F1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517534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3EB21B-2F7F-BBFD-59B4-89C8CA6B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CC11D3-B878-D664-7216-7603969C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2FC998-01AD-C9EA-1F60-413DBB147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80599-6107-4370-80F7-4CE99EEC51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805254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D51DFD-BB68-7B22-DFBF-67756D10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0A95041-51F6-F3EF-004A-FAA76E8E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A73AD0-5241-F944-8857-926D2C6A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1B7E-B8E4-4363-9E2D-91BDFD2B57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745565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A5560-B193-D875-B605-8D5F68E7B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02628-B264-E7B7-91B5-8199373BA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6F11D-D343-7556-343E-837320157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F270B-12C6-401A-BA4D-17538C7EFD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902063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800A0-235F-35A6-F98A-9F83F380B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F2B21-FA56-E84C-38A7-8C667584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2B114-716E-10E0-62D6-AF2E90CF5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23302-7EAF-4413-95A8-391BFE6CE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732633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9BBF0-7C20-BF02-2ED9-5753BFE0F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AE76A-54A6-A4AE-09B8-908964C8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4E725-AFDD-A140-6140-97FAC5257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3AAC-2A96-4B32-9756-13B31B5382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96188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5238E-BC18-2F55-8B5F-6C388D798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93B86-FB10-DB49-F050-AE06BC0F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D83F7-0478-01F9-7EE3-14CA3C5F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ACFD3-1A66-4705-BC55-18381F963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884778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C34B9-9E96-7252-FDDC-2CA3F112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2BA68-E8B7-F69E-FED1-64B059846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6CAD6-6A83-2C53-7813-3BC63B7B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CE9B5-371C-4569-95B3-934DCB5810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496962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B245F4-53EA-31D7-B07A-6592C4A2F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F263B5-A933-76A9-914A-4D21C436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128DBE-5EF3-6311-D064-A4EF04B9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14C99-9E9A-4282-981B-3FA85F931D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257458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4B97DC6-2808-72B9-7A4C-2FC567FD4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D11BBE7-5EBC-DEF6-8F6C-28427DA6E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CA19719-D06E-9D1D-6F84-2C9046889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A6C52-7DCA-477B-8A05-475C8930AC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132179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FAB2AE-AD33-0956-BA22-97B4C125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E029743-EB38-8E7A-540E-FF007D95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173433-F203-C064-F09D-0464042B2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124F8-7C8C-4C14-9B70-249222863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327243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CA7018F-3324-FEC8-7CAC-26C696D02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8EBD7C6-7E2C-4342-0047-77F60A12B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8F6EFC-D399-B5E0-4ABC-D4DAECB57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B2BDE-48F6-423D-901E-C30606374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7178961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9DEC72-49D1-0824-617C-0C4DDC90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B533457-49F1-53F6-FCD4-76EFA4F8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F86C31-6BEE-1419-E6C0-8EA1784DA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1D4F9-39D8-40EA-B5EF-A09660DD78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725907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7610FF8-EF79-DB02-643D-FABCAA65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E53338-2A97-99EA-E582-FF0029F5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E6C550-CAD1-586E-0549-7E66359F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94116-42D2-4A8C-9740-253A3133A8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8002354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AB2C49-7096-4218-E9FE-3A4CD584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22E263-C31F-E96B-53B1-3A2C23B8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0D845-B08D-CF30-B172-94AE9F5AE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C018E-BDBF-4A6A-A03B-FC07AA8E80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07078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B1EC4-9179-25FA-83A4-9E6FD8D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49567-2007-8C72-77F4-01E6D8EE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B754B-0078-4B12-BFE1-6DCF52C7F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FB1A3-B3D2-4243-A212-EF5E74D90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95942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A2E83-400C-F47E-B5C7-9B73A87FD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E8378-E672-65CD-80E7-A289A00C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2086E-D47A-C99C-CCB9-22AC793D0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16C9A-6F7B-4C21-AD9D-23C0C83573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052444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91DD79D-457F-10A7-1071-428F412D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AC6DD7B-BF32-B347-ADCE-DBAEEE1D9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0F275B1-72F4-C228-B0F7-E108AAF1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B9EAE-4897-4DB6-81F5-4304161EE8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13219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3A58A2-00E2-E905-C639-3DC0775FB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5A3CEF-82C0-A9CE-3C12-27A8607F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DE8634-A1B4-82F6-5EC9-C604D5778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A81D7-14BA-4E78-944A-698DBE6E8A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713798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10BEC45-84A5-0CBA-7F9A-C53BA73E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F6AC78-C7CA-8545-AE71-5825A24A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23A739-AF25-E694-945A-9536097DB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24B96-6F26-49A0-AB76-0DBB488BA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063252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104D59A-4F87-5EF8-627D-EE6CB6B26988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71434651-E70A-F583-08FC-B8E8B647144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3CCA2C0A-C3B8-A25A-3B7C-55F324C0ED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85031-9C69-3A17-A652-2DE716FC4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8F168-6EC5-83DE-DEE8-DC5D1F749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9BA73-C2E1-7879-B932-67E26B30B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18C32073-7B37-4382-B539-0672A285B9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0" r:id="rId1"/>
    <p:sldLayoutId id="2147484170" r:id="rId2"/>
    <p:sldLayoutId id="2147484231" r:id="rId3"/>
    <p:sldLayoutId id="2147484171" r:id="rId4"/>
    <p:sldLayoutId id="2147484172" r:id="rId5"/>
    <p:sldLayoutId id="2147484173" r:id="rId6"/>
    <p:sldLayoutId id="2147484174" r:id="rId7"/>
    <p:sldLayoutId id="2147484175" r:id="rId8"/>
    <p:sldLayoutId id="2147484176" r:id="rId9"/>
    <p:sldLayoutId id="2147484177" r:id="rId10"/>
    <p:sldLayoutId id="2147484178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BDB3E9A-56AD-A7CC-0494-6CAB9B6FBF6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90834D59-DFE5-B7F2-A4DA-B4624D16BD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BC956C82-F62D-754A-33BF-14DABE04A1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AC17D-19DD-1F18-BFCB-5312B48D2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04976-E034-FD5B-8623-94650E855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698E2-62B1-B342-FEA9-FDDDDE0C5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4553187B-29DC-40AA-9206-0D2CD9A46E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179" r:id="rId2"/>
    <p:sldLayoutId id="2147484233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3AB16D-BF07-688F-039D-67D9394AEFF2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4C52D859-7AFB-2EEC-2C56-941CFC6DFB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E0500AAB-1C8A-94D9-9733-F3915437C4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293C0-37E3-5E9D-DD44-F26D4CF3CB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060DF-8731-EAAA-88C5-43F23BF23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C8CBB-DE4B-6B61-97A0-F696C4838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4EB50A9-5D03-4E49-A6C7-EA08617810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4" r:id="rId1"/>
    <p:sldLayoutId id="2147484188" r:id="rId2"/>
    <p:sldLayoutId id="2147484235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0B406A2E-BE03-547E-421A-D8AE3C4610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E346C159-BE9E-CC59-4E6F-C184FFA4A3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B0D56-D137-2AED-6B0C-6A822B63E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91FAA-5894-31ED-7856-09B35D533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27B9A-CF08-7354-DECB-305380B34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BF2F248-052B-4CAA-B289-07A555D362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F61CEFEE-D2FE-B78B-16AB-41ADFF8CDC9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51995A9C-0307-E794-71CB-073169B14C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80366-338F-0062-E318-C8C6BE641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2643A-0321-F6F4-CE30-5DA55AD61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FA169-D27E-8A6B-9779-729F60932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759EAA2-29D5-42D6-A47B-DAE545B996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D85CF918-311D-72C0-9468-2755F6934D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BF0463F6-5516-A679-D271-57D3D7FA54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516EF-61DA-7E74-CFD0-CA06E79E2A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9C66-E349-F948-D879-C61DADCD4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8D0B-150A-945F-EB28-8A53436DD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8CB7ED2-247D-4B8F-9C7F-6C5F5963C1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  <p:sldLayoutId id="2147484221" r:id="rId3"/>
    <p:sldLayoutId id="2147484222" r:id="rId4"/>
    <p:sldLayoutId id="2147484223" r:id="rId5"/>
    <p:sldLayoutId id="2147484224" r:id="rId6"/>
    <p:sldLayoutId id="2147484225" r:id="rId7"/>
    <p:sldLayoutId id="2147484226" r:id="rId8"/>
    <p:sldLayoutId id="2147484227" r:id="rId9"/>
    <p:sldLayoutId id="2147484228" r:id="rId10"/>
    <p:sldLayoutId id="2147484229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3985D47-2CF4-6516-425A-227DD244A1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5400" dirty="0"/>
              <a:t>Parties in the Executive and Judiciary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B470A73-599C-77EA-BC6C-AAD3964EAC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 spd="slow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ACC070D-1069-01FC-0FD5-2414851D0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Parties in the executive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99A1A10-751C-1FE8-E5CD-64F702D797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Executives as party leaders</a:t>
            </a:r>
          </a:p>
          <a:p>
            <a:pPr eaLnBrk="1" hangingPunct="1"/>
            <a:r>
              <a:rPr lang="en-US" altLang="en-US" sz="2800" dirty="0"/>
              <a:t>Party influence in the bureaucracy</a:t>
            </a:r>
          </a:p>
          <a:p>
            <a:pPr eaLnBrk="1" hangingPunct="1"/>
            <a:r>
              <a:rPr lang="en-US" altLang="en-US" sz="2800" dirty="0"/>
              <a:t>Divided vs. unified government</a:t>
            </a:r>
          </a:p>
        </p:txBody>
      </p:sp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4C9F113-4A98-69A6-D0A8-9269A67D82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Parties in the Judiciary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B869805-5D45-2889-DD9B-7678AD56CE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Politicians in Robes?</a:t>
            </a:r>
          </a:p>
          <a:p>
            <a:pPr eaLnBrk="1" hangingPunct="1"/>
            <a:r>
              <a:rPr lang="en-US" altLang="en-US" sz="2800" dirty="0"/>
              <a:t>Is the SC under Trump </a:t>
            </a:r>
            <a:r>
              <a:rPr lang="en-US" altLang="en-US" sz="2800"/>
              <a:t>fundamentally different?</a:t>
            </a:r>
            <a:endParaRPr lang="en-US" altLang="en-US" sz="2800" dirty="0"/>
          </a:p>
          <a:p>
            <a:pPr eaLnBrk="1" hangingPunct="1"/>
            <a:endParaRPr lang="en-US" altLang="en-US" sz="2800" dirty="0"/>
          </a:p>
        </p:txBody>
      </p:sp>
    </p:spTree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A2D49-76E1-B76D-B159-1C7E66D8A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E497-E80B-4F88-3355-AD78F889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Recent months have seen the president repurpose funds via executive order to pay TSA workers after Congress failed to act, and launch a significant military operation against Iran without formal congressional authorization. Congress has the power of the purse and the war power — but exercising either requires members of the president's party to push back against their own president. Is this a failure of constitutional design, or a failure of the party system — and does it matter which?</a:t>
            </a:r>
          </a:p>
        </p:txBody>
      </p:sp>
    </p:spTree>
    <p:extLst>
      <p:ext uri="{BB962C8B-B14F-4D97-AF65-F5344CB8AC3E}">
        <p14:creationId xmlns:p14="http://schemas.microsoft.com/office/powerpoint/2010/main" val="2583888787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</Template>
  <TotalTime>8644</TotalTime>
  <Words>127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Times New Roman</vt:lpstr>
      <vt:lpstr>Theme1</vt:lpstr>
      <vt:lpstr>2_Basis</vt:lpstr>
      <vt:lpstr>3_Basis</vt:lpstr>
      <vt:lpstr>Office Theme</vt:lpstr>
      <vt:lpstr>1_Office Theme</vt:lpstr>
      <vt:lpstr>2_Office Theme</vt:lpstr>
      <vt:lpstr>Parties in the Executive and Judiciary</vt:lpstr>
      <vt:lpstr>Parties in the executive</vt:lpstr>
      <vt:lpstr>Parties in the Judiciary</vt:lpstr>
      <vt:lpstr>Discussion…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Parties in the Legislature</dc:title>
  <dc:creator>Steven Greene</dc:creator>
  <cp:lastModifiedBy>Steven H Greene</cp:lastModifiedBy>
  <cp:revision>128</cp:revision>
  <cp:lastPrinted>2001-01-22T20:21:07Z</cp:lastPrinted>
  <dcterms:created xsi:type="dcterms:W3CDTF">1998-08-31T20:41:21Z</dcterms:created>
  <dcterms:modified xsi:type="dcterms:W3CDTF">2026-04-02T17:17:44Z</dcterms:modified>
</cp:coreProperties>
</file>