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notesMasterIdLst>
    <p:notesMasterId r:id="rId24"/>
  </p:notesMasterIdLst>
  <p:handoutMasterIdLst>
    <p:handoutMasterId r:id="rId25"/>
  </p:handoutMasterIdLst>
  <p:sldIdLst>
    <p:sldId id="256" r:id="rId7"/>
    <p:sldId id="257" r:id="rId8"/>
    <p:sldId id="304" r:id="rId9"/>
    <p:sldId id="305" r:id="rId10"/>
    <p:sldId id="306" r:id="rId11"/>
    <p:sldId id="307" r:id="rId12"/>
    <p:sldId id="310" r:id="rId13"/>
    <p:sldId id="308" r:id="rId14"/>
    <p:sldId id="301" r:id="rId15"/>
    <p:sldId id="311" r:id="rId16"/>
    <p:sldId id="264" r:id="rId17"/>
    <p:sldId id="260" r:id="rId18"/>
    <p:sldId id="261" r:id="rId19"/>
    <p:sldId id="272" r:id="rId20"/>
    <p:sldId id="312" r:id="rId21"/>
    <p:sldId id="291" r:id="rId22"/>
    <p:sldId id="271" r:id="rId2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481570-B588-4AD6-AB82-96370BA29D01}" v="140" dt="2026-03-03T15:08:42.6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1" d="100"/>
          <a:sy n="31" d="100"/>
        </p:scale>
        <p:origin x="-1206" y="-78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n Greene" userId="71916a85061e9be7" providerId="LiveId" clId="{4943B9C1-5C34-4D72-89DF-1A46BC4B5CBA}"/>
    <pc:docChg chg="addSld modSld">
      <pc:chgData name="Steven Greene" userId="71916a85061e9be7" providerId="LiveId" clId="{4943B9C1-5C34-4D72-89DF-1A46BC4B5CBA}" dt="2026-02-27T21:28:09.844" v="11" actId="1076"/>
      <pc:docMkLst>
        <pc:docMk/>
      </pc:docMkLst>
    </pc:docChg>
  </pc:docChgLst>
  <pc:docChgLst>
    <pc:chgData name="Steven Greene" userId="71916a85061e9be7" providerId="LiveId" clId="{0F495226-8F87-48EE-AA84-20659DBAD506}"/>
    <pc:docChg chg="custSel addSld delSld modSld">
      <pc:chgData name="Steven Greene" userId="71916a85061e9be7" providerId="LiveId" clId="{0F495226-8F87-48EE-AA84-20659DBAD506}" dt="2026-03-03T15:09:39.988" v="408" actId="20577"/>
      <pc:docMkLst>
        <pc:docMk/>
      </pc:docMkLst>
      <pc:sldChg chg="modSp modAnim">
        <pc:chgData name="Steven Greene" userId="71916a85061e9be7" providerId="LiveId" clId="{0F495226-8F87-48EE-AA84-20659DBAD506}" dt="2026-03-03T14:48:07.900" v="89" actId="20577"/>
        <pc:sldMkLst>
          <pc:docMk/>
          <pc:sldMk cId="0" sldId="260"/>
        </pc:sldMkLst>
        <pc:spChg chg="mod">
          <ac:chgData name="Steven Greene" userId="71916a85061e9be7" providerId="LiveId" clId="{0F495226-8F87-48EE-AA84-20659DBAD506}" dt="2026-03-03T14:48:07.900" v="89" actId="20577"/>
          <ac:spMkLst>
            <pc:docMk/>
            <pc:sldMk cId="0" sldId="260"/>
            <ac:spMk id="59395" creationId="{0D6A6446-31A2-4AD0-DCD6-0B64E9DBDD5B}"/>
          </ac:spMkLst>
        </pc:spChg>
      </pc:sldChg>
      <pc:sldChg chg="modSp modAnim">
        <pc:chgData name="Steven Greene" userId="71916a85061e9be7" providerId="LiveId" clId="{0F495226-8F87-48EE-AA84-20659DBAD506}" dt="2026-03-03T14:49:52.562" v="163" actId="20577"/>
        <pc:sldMkLst>
          <pc:docMk/>
          <pc:sldMk cId="0" sldId="261"/>
        </pc:sldMkLst>
        <pc:spChg chg="mod">
          <ac:chgData name="Steven Greene" userId="71916a85061e9be7" providerId="LiveId" clId="{0F495226-8F87-48EE-AA84-20659DBAD506}" dt="2026-03-03T14:49:52.562" v="163" actId="20577"/>
          <ac:spMkLst>
            <pc:docMk/>
            <pc:sldMk cId="0" sldId="261"/>
            <ac:spMk id="60419" creationId="{9E088DCF-6974-C51E-B3F2-35123603F1FE}"/>
          </ac:spMkLst>
        </pc:spChg>
      </pc:sldChg>
      <pc:sldChg chg="modSp del modAnim">
        <pc:chgData name="Steven Greene" userId="71916a85061e9be7" providerId="LiveId" clId="{0F495226-8F87-48EE-AA84-20659DBAD506}" dt="2026-03-03T14:50:06.979" v="164" actId="47"/>
        <pc:sldMkLst>
          <pc:docMk/>
          <pc:sldMk cId="0" sldId="270"/>
        </pc:sldMkLst>
        <pc:spChg chg="mod">
          <ac:chgData name="Steven Greene" userId="71916a85061e9be7" providerId="LiveId" clId="{0F495226-8F87-48EE-AA84-20659DBAD506}" dt="2026-03-03T14:48:51.536" v="109" actId="20577"/>
          <ac:spMkLst>
            <pc:docMk/>
            <pc:sldMk cId="0" sldId="270"/>
            <ac:spMk id="92163" creationId="{BF35A9C8-6575-923C-D8A4-EE57C39AB70A}"/>
          </ac:spMkLst>
        </pc:spChg>
      </pc:sldChg>
      <pc:sldChg chg="modSp mod">
        <pc:chgData name="Steven Greene" userId="71916a85061e9be7" providerId="LiveId" clId="{0F495226-8F87-48EE-AA84-20659DBAD506}" dt="2026-03-03T15:08:25.309" v="216" actId="21"/>
        <pc:sldMkLst>
          <pc:docMk/>
          <pc:sldMk cId="0" sldId="272"/>
        </pc:sldMkLst>
        <pc:spChg chg="mod">
          <ac:chgData name="Steven Greene" userId="71916a85061e9be7" providerId="LiveId" clId="{0F495226-8F87-48EE-AA84-20659DBAD506}" dt="2026-03-03T15:08:25.309" v="216" actId="21"/>
          <ac:spMkLst>
            <pc:docMk/>
            <pc:sldMk cId="0" sldId="272"/>
            <ac:spMk id="31747" creationId="{9D6B021A-CDED-EE8B-5537-46BABBF49F03}"/>
          </ac:spMkLst>
        </pc:spChg>
      </pc:sldChg>
      <pc:sldChg chg="del">
        <pc:chgData name="Steven Greene" userId="71916a85061e9be7" providerId="LiveId" clId="{0F495226-8F87-48EE-AA84-20659DBAD506}" dt="2026-03-03T14:46:31.292" v="21" actId="47"/>
        <pc:sldMkLst>
          <pc:docMk/>
          <pc:sldMk cId="0" sldId="278"/>
        </pc:sldMkLst>
      </pc:sldChg>
      <pc:sldChg chg="del">
        <pc:chgData name="Steven Greene" userId="71916a85061e9be7" providerId="LiveId" clId="{0F495226-8F87-48EE-AA84-20659DBAD506}" dt="2026-03-03T14:46:34.170" v="22" actId="47"/>
        <pc:sldMkLst>
          <pc:docMk/>
          <pc:sldMk cId="0" sldId="288"/>
        </pc:sldMkLst>
      </pc:sldChg>
      <pc:sldChg chg="delSp">
        <pc:chgData name="Steven Greene" userId="71916a85061e9be7" providerId="LiveId" clId="{0F495226-8F87-48EE-AA84-20659DBAD506}" dt="2026-03-03T15:07:47.232" v="167" actId="478"/>
        <pc:sldMkLst>
          <pc:docMk/>
          <pc:sldMk cId="0" sldId="291"/>
        </pc:sldMkLst>
        <pc:picChg chg="del">
          <ac:chgData name="Steven Greene" userId="71916a85061e9be7" providerId="LiveId" clId="{0F495226-8F87-48EE-AA84-20659DBAD506}" dt="2026-03-03T15:07:47.232" v="167" actId="478"/>
          <ac:picMkLst>
            <pc:docMk/>
            <pc:sldMk cId="0" sldId="291"/>
            <ac:picMk id="32770" creationId="{A3463189-509E-E402-C4EF-C9EA8AD112A7}"/>
          </ac:picMkLst>
        </pc:picChg>
      </pc:sldChg>
      <pc:sldChg chg="del">
        <pc:chgData name="Steven Greene" userId="71916a85061e9be7" providerId="LiveId" clId="{0F495226-8F87-48EE-AA84-20659DBAD506}" dt="2026-03-03T04:02:55.261" v="2" actId="47"/>
        <pc:sldMkLst>
          <pc:docMk/>
          <pc:sldMk cId="0" sldId="293"/>
        </pc:sldMkLst>
      </pc:sldChg>
      <pc:sldChg chg="del">
        <pc:chgData name="Steven Greene" userId="71916a85061e9be7" providerId="LiveId" clId="{0F495226-8F87-48EE-AA84-20659DBAD506}" dt="2026-03-03T04:02:58.021" v="3" actId="47"/>
        <pc:sldMkLst>
          <pc:docMk/>
          <pc:sldMk cId="0" sldId="294"/>
        </pc:sldMkLst>
      </pc:sldChg>
      <pc:sldChg chg="del">
        <pc:chgData name="Steven Greene" userId="71916a85061e9be7" providerId="LiveId" clId="{0F495226-8F87-48EE-AA84-20659DBAD506}" dt="2026-03-03T04:03:01.358" v="4" actId="47"/>
        <pc:sldMkLst>
          <pc:docMk/>
          <pc:sldMk cId="0" sldId="295"/>
        </pc:sldMkLst>
      </pc:sldChg>
      <pc:sldChg chg="del">
        <pc:chgData name="Steven Greene" userId="71916a85061e9be7" providerId="LiveId" clId="{0F495226-8F87-48EE-AA84-20659DBAD506}" dt="2026-03-03T14:44:22.217" v="13" actId="47"/>
        <pc:sldMkLst>
          <pc:docMk/>
          <pc:sldMk cId="0" sldId="296"/>
        </pc:sldMkLst>
      </pc:sldChg>
      <pc:sldChg chg="del">
        <pc:chgData name="Steven Greene" userId="71916a85061e9be7" providerId="LiveId" clId="{0F495226-8F87-48EE-AA84-20659DBAD506}" dt="2026-03-03T14:45:58.692" v="14" actId="47"/>
        <pc:sldMkLst>
          <pc:docMk/>
          <pc:sldMk cId="0" sldId="297"/>
        </pc:sldMkLst>
      </pc:sldChg>
      <pc:sldChg chg="del">
        <pc:chgData name="Steven Greene" userId="71916a85061e9be7" providerId="LiveId" clId="{0F495226-8F87-48EE-AA84-20659DBAD506}" dt="2026-03-03T14:46:25.531" v="19" actId="47"/>
        <pc:sldMkLst>
          <pc:docMk/>
          <pc:sldMk cId="0" sldId="298"/>
        </pc:sldMkLst>
      </pc:sldChg>
      <pc:sldChg chg="del">
        <pc:chgData name="Steven Greene" userId="71916a85061e9be7" providerId="LiveId" clId="{0F495226-8F87-48EE-AA84-20659DBAD506}" dt="2026-03-03T15:07:23.293" v="165" actId="47"/>
        <pc:sldMkLst>
          <pc:docMk/>
          <pc:sldMk cId="0" sldId="302"/>
        </pc:sldMkLst>
      </pc:sldChg>
      <pc:sldChg chg="del">
        <pc:chgData name="Steven Greene" userId="71916a85061e9be7" providerId="LiveId" clId="{0F495226-8F87-48EE-AA84-20659DBAD506}" dt="2026-03-03T15:07:27.438" v="166" actId="47"/>
        <pc:sldMkLst>
          <pc:docMk/>
          <pc:sldMk cId="0" sldId="303"/>
        </pc:sldMkLst>
      </pc:sldChg>
      <pc:sldChg chg="del">
        <pc:chgData name="Steven Greene" userId="71916a85061e9be7" providerId="LiveId" clId="{0F495226-8F87-48EE-AA84-20659DBAD506}" dt="2026-03-03T04:02:37.326" v="0" actId="2696"/>
        <pc:sldMkLst>
          <pc:docMk/>
          <pc:sldMk cId="639597787" sldId="304"/>
        </pc:sldMkLst>
      </pc:sldChg>
      <pc:sldChg chg="add">
        <pc:chgData name="Steven Greene" userId="71916a85061e9be7" providerId="LiveId" clId="{0F495226-8F87-48EE-AA84-20659DBAD506}" dt="2026-03-03T04:02:39.230" v="1"/>
        <pc:sldMkLst>
          <pc:docMk/>
          <pc:sldMk cId="3895816045" sldId="304"/>
        </pc:sldMkLst>
      </pc:sldChg>
      <pc:sldChg chg="add">
        <pc:chgData name="Steven Greene" userId="71916a85061e9be7" providerId="LiveId" clId="{0F495226-8F87-48EE-AA84-20659DBAD506}" dt="2026-03-03T04:02:39.230" v="1"/>
        <pc:sldMkLst>
          <pc:docMk/>
          <pc:sldMk cId="917203206" sldId="305"/>
        </pc:sldMkLst>
      </pc:sldChg>
      <pc:sldChg chg="del">
        <pc:chgData name="Steven Greene" userId="71916a85061e9be7" providerId="LiveId" clId="{0F495226-8F87-48EE-AA84-20659DBAD506}" dt="2026-03-03T04:02:37.326" v="0" actId="2696"/>
        <pc:sldMkLst>
          <pc:docMk/>
          <pc:sldMk cId="944371835" sldId="305"/>
        </pc:sldMkLst>
      </pc:sldChg>
      <pc:sldChg chg="add">
        <pc:chgData name="Steven Greene" userId="71916a85061e9be7" providerId="LiveId" clId="{0F495226-8F87-48EE-AA84-20659DBAD506}" dt="2026-03-03T04:02:39.230" v="1"/>
        <pc:sldMkLst>
          <pc:docMk/>
          <pc:sldMk cId="732700501" sldId="306"/>
        </pc:sldMkLst>
      </pc:sldChg>
      <pc:sldChg chg="del">
        <pc:chgData name="Steven Greene" userId="71916a85061e9be7" providerId="LiveId" clId="{0F495226-8F87-48EE-AA84-20659DBAD506}" dt="2026-03-03T04:02:37.326" v="0" actId="2696"/>
        <pc:sldMkLst>
          <pc:docMk/>
          <pc:sldMk cId="3884685613" sldId="306"/>
        </pc:sldMkLst>
      </pc:sldChg>
      <pc:sldChg chg="addSp modSp new mod">
        <pc:chgData name="Steven Greene" userId="71916a85061e9be7" providerId="LiveId" clId="{0F495226-8F87-48EE-AA84-20659DBAD506}" dt="2026-03-03T04:04:58.702" v="8" actId="1076"/>
        <pc:sldMkLst>
          <pc:docMk/>
          <pc:sldMk cId="2903719304" sldId="307"/>
        </pc:sldMkLst>
        <pc:picChg chg="add mod">
          <ac:chgData name="Steven Greene" userId="71916a85061e9be7" providerId="LiveId" clId="{0F495226-8F87-48EE-AA84-20659DBAD506}" dt="2026-03-03T04:04:58.702" v="8" actId="1076"/>
          <ac:picMkLst>
            <pc:docMk/>
            <pc:sldMk cId="2903719304" sldId="307"/>
            <ac:picMk id="3" creationId="{0875E981-C48D-F510-7C92-055A1A92B7B7}"/>
          </ac:picMkLst>
        </pc:picChg>
      </pc:sldChg>
      <pc:sldChg chg="addSp new mod">
        <pc:chgData name="Steven Greene" userId="71916a85061e9be7" providerId="LiveId" clId="{0F495226-8F87-48EE-AA84-20659DBAD506}" dt="2026-03-03T04:06:00.817" v="10" actId="22"/>
        <pc:sldMkLst>
          <pc:docMk/>
          <pc:sldMk cId="2224673767" sldId="308"/>
        </pc:sldMkLst>
        <pc:picChg chg="add">
          <ac:chgData name="Steven Greene" userId="71916a85061e9be7" providerId="LiveId" clId="{0F495226-8F87-48EE-AA84-20659DBAD506}" dt="2026-03-03T04:06:00.817" v="10" actId="22"/>
          <ac:picMkLst>
            <pc:docMk/>
            <pc:sldMk cId="2224673767" sldId="308"/>
            <ac:picMk id="3" creationId="{CE387C9A-BFDC-2D07-DFDE-85EBC59C09C9}"/>
          </ac:picMkLst>
        </pc:picChg>
      </pc:sldChg>
      <pc:sldChg chg="addSp new del mod">
        <pc:chgData name="Steven Greene" userId="71916a85061e9be7" providerId="LiveId" clId="{0F495226-8F87-48EE-AA84-20659DBAD506}" dt="2026-03-03T14:46:28.605" v="20" actId="47"/>
        <pc:sldMkLst>
          <pc:docMk/>
          <pc:sldMk cId="3107168854" sldId="309"/>
        </pc:sldMkLst>
        <pc:picChg chg="add">
          <ac:chgData name="Steven Greene" userId="71916a85061e9be7" providerId="LiveId" clId="{0F495226-8F87-48EE-AA84-20659DBAD506}" dt="2026-03-03T04:07:25.781" v="12" actId="22"/>
          <ac:picMkLst>
            <pc:docMk/>
            <pc:sldMk cId="3107168854" sldId="309"/>
            <ac:picMk id="3" creationId="{34FE7CD1-E16E-0EBA-F22C-81625D6708A4}"/>
          </ac:picMkLst>
        </pc:picChg>
      </pc:sldChg>
      <pc:sldChg chg="addSp modSp new mod">
        <pc:chgData name="Steven Greene" userId="71916a85061e9be7" providerId="LiveId" clId="{0F495226-8F87-48EE-AA84-20659DBAD506}" dt="2026-03-03T14:46:11.546" v="18" actId="1076"/>
        <pc:sldMkLst>
          <pc:docMk/>
          <pc:sldMk cId="1887879371" sldId="310"/>
        </pc:sldMkLst>
        <pc:picChg chg="add mod">
          <ac:chgData name="Steven Greene" userId="71916a85061e9be7" providerId="LiveId" clId="{0F495226-8F87-48EE-AA84-20659DBAD506}" dt="2026-03-03T14:46:11.546" v="18" actId="1076"/>
          <ac:picMkLst>
            <pc:docMk/>
            <pc:sldMk cId="1887879371" sldId="310"/>
            <ac:picMk id="3" creationId="{F6A19F50-E0D4-4EB2-AB51-2C88611EF011}"/>
          </ac:picMkLst>
        </pc:picChg>
      </pc:sldChg>
      <pc:sldChg chg="addSp modSp new mod">
        <pc:chgData name="Steven Greene" userId="71916a85061e9be7" providerId="LiveId" clId="{0F495226-8F87-48EE-AA84-20659DBAD506}" dt="2026-03-03T14:47:25.982" v="26" actId="1076"/>
        <pc:sldMkLst>
          <pc:docMk/>
          <pc:sldMk cId="1753546876" sldId="311"/>
        </pc:sldMkLst>
        <pc:picChg chg="add mod">
          <ac:chgData name="Steven Greene" userId="71916a85061e9be7" providerId="LiveId" clId="{0F495226-8F87-48EE-AA84-20659DBAD506}" dt="2026-03-03T14:47:25.982" v="26" actId="1076"/>
          <ac:picMkLst>
            <pc:docMk/>
            <pc:sldMk cId="1753546876" sldId="311"/>
            <ac:picMk id="3" creationId="{D515645A-5B32-BC86-67BC-52F209F89FEA}"/>
          </ac:picMkLst>
        </pc:picChg>
      </pc:sldChg>
      <pc:sldChg chg="modSp new mod">
        <pc:chgData name="Steven Greene" userId="71916a85061e9be7" providerId="LiveId" clId="{0F495226-8F87-48EE-AA84-20659DBAD506}" dt="2026-03-03T15:09:39.988" v="408" actId="20577"/>
        <pc:sldMkLst>
          <pc:docMk/>
          <pc:sldMk cId="367556926" sldId="312"/>
        </pc:sldMkLst>
        <pc:spChg chg="mod">
          <ac:chgData name="Steven Greene" userId="71916a85061e9be7" providerId="LiveId" clId="{0F495226-8F87-48EE-AA84-20659DBAD506}" dt="2026-03-03T15:08:39.289" v="241" actId="20577"/>
          <ac:spMkLst>
            <pc:docMk/>
            <pc:sldMk cId="367556926" sldId="312"/>
            <ac:spMk id="2" creationId="{CED144C6-398A-5FC2-0332-51BAE283A2AA}"/>
          </ac:spMkLst>
        </pc:spChg>
        <pc:spChg chg="mod">
          <ac:chgData name="Steven Greene" userId="71916a85061e9be7" providerId="LiveId" clId="{0F495226-8F87-48EE-AA84-20659DBAD506}" dt="2026-03-03T15:09:39.988" v="408" actId="20577"/>
          <ac:spMkLst>
            <pc:docMk/>
            <pc:sldMk cId="367556926" sldId="312"/>
            <ac:spMk id="3" creationId="{2AC2784E-2DDE-3B50-3A7D-C6FAFC3DF11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98F496D3-27C9-10C0-17B7-72C21BE149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>
            <a:lvl1pPr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Political Science 401: Political Parties &amp; Interest Groups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931B2A02-54FE-1514-18CB-DBEBACA9431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>
            <a:lvl1pPr algn="r"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0" name="Rectangle 4">
            <a:extLst>
              <a:ext uri="{FF2B5EF4-FFF2-40B4-BE49-F238E27FC236}">
                <a16:creationId xmlns:a16="http://schemas.microsoft.com/office/drawing/2014/main" id="{5791A3A4-60D1-D5DB-5401-F23A306C3E3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b" anchorCtr="0" compatLnSpc="1">
            <a:prstTxWarp prst="textNoShape">
              <a:avLst/>
            </a:prstTxWarp>
          </a:bodyPr>
          <a:lstStyle>
            <a:lvl1pPr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Professor Steven Greene</a:t>
            </a:r>
          </a:p>
        </p:txBody>
      </p:sp>
      <p:sp>
        <p:nvSpPr>
          <p:cNvPr id="80901" name="Rectangle 5">
            <a:extLst>
              <a:ext uri="{FF2B5EF4-FFF2-40B4-BE49-F238E27FC236}">
                <a16:creationId xmlns:a16="http://schemas.microsoft.com/office/drawing/2014/main" id="{4BB80148-F350-462B-E275-2EE7B1FB89A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b" anchorCtr="0" compatLnSpc="1">
            <a:prstTxWarp prst="textNoShape">
              <a:avLst/>
            </a:prstTxWarp>
          </a:bodyPr>
          <a:lstStyle>
            <a:lvl1pPr algn="r" defTabSz="968375">
              <a:defRPr sz="1300"/>
            </a:lvl1pPr>
          </a:lstStyle>
          <a:p>
            <a:fld id="{D1C9EC59-CB0F-4C26-BAD1-30BDA2A4D9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71077670-B3AB-2B94-AAA3-AA6BB3FC1A7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>
            <a:lvl1pPr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Political Science 401: Political Parties &amp; Interest Groups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F33C359B-7090-6989-B0A7-9C618776291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>
            <a:lvl1pPr algn="r"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DBD661AC-8400-CA58-59F7-8512D32EB1E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9013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070D80B4-EC0C-632A-90CE-2BD0627A7B2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E416B736-0544-9E7B-9DFF-F85AAC0BD9C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b" anchorCtr="0" compatLnSpc="1">
            <a:prstTxWarp prst="textNoShape">
              <a:avLst/>
            </a:prstTxWarp>
          </a:bodyPr>
          <a:lstStyle>
            <a:lvl1pPr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Professor Steven Greene</a:t>
            </a:r>
          </a:p>
        </p:txBody>
      </p:sp>
      <p:sp>
        <p:nvSpPr>
          <p:cNvPr id="52231" name="Rectangle 7">
            <a:extLst>
              <a:ext uri="{FF2B5EF4-FFF2-40B4-BE49-F238E27FC236}">
                <a16:creationId xmlns:a16="http://schemas.microsoft.com/office/drawing/2014/main" id="{BB0C682B-A220-9900-CA33-9220A3023A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b" anchorCtr="0" compatLnSpc="1">
            <a:prstTxWarp prst="textNoShape">
              <a:avLst/>
            </a:prstTxWarp>
          </a:bodyPr>
          <a:lstStyle>
            <a:lvl1pPr algn="r" defTabSz="968375">
              <a:defRPr sz="1300"/>
            </a:lvl1pPr>
          </a:lstStyle>
          <a:p>
            <a:fld id="{995F823D-43DE-4D7E-818C-2DAAA1691B9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4FDA8C8D-02CE-BE89-3F12-FDAB8D7640C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83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300"/>
              <a:t>Political Science 401: Political Parties &amp; Interest Groups</a:t>
            </a:r>
          </a:p>
        </p:txBody>
      </p:sp>
      <p:sp>
        <p:nvSpPr>
          <p:cNvPr id="16387" name="Rectangle 6">
            <a:extLst>
              <a:ext uri="{FF2B5EF4-FFF2-40B4-BE49-F238E27FC236}">
                <a16:creationId xmlns:a16="http://schemas.microsoft.com/office/drawing/2014/main" id="{25126CEF-1C6D-36A2-7C6B-C512E82D63C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83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300"/>
              <a:t>Professor Steven Greene</a:t>
            </a:r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F0A7E1F2-C4ED-EA39-1397-32BE56A1F7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id="{B177CC5C-B59E-DBCC-B1B6-955BB1471F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358DA5-9B10-4673-73E4-9AF8005D5808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5AEC01B-AE9D-1D58-E069-D4B0993BEF98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B579348-EBAB-B991-1000-AF512EE3F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D0F7227-0131-9726-3E3B-152B10440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89A8D77-5FF9-95E4-8482-80B089C4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0D3EE40-CB3A-4727-B831-FCDD7E3863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1309492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39C80-207C-5287-E028-6D6C5A267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D5FAE-BE5B-3C5F-90DB-2D152B0FB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E99483-9AAD-A5B2-D965-658D4584B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F0B74-7F77-4DD8-88D7-894727B26D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5171086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01B99-D455-5C2F-CA87-5DF58D9F5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72B57-BC98-B501-12FF-1C42C06B1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166AB9-F7EA-0C9A-2FCF-47F2A0B67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31A24-AE61-4EF3-BB6E-4928E93A17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047219"/>
      </p:ext>
    </p:extLst>
  </p:cSld>
  <p:clrMapOvr>
    <a:masterClrMapping/>
  </p:clrMapOvr>
  <p:transition spd="slow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9071FA-C041-5418-85CF-7D09DD148D1E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6F6E3F0-0E82-5DD7-65E3-95F2A8999C8F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8B0B949-706A-D57D-C827-057F25768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5E7B402-24DC-9628-BFBE-B8D935602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24863CC-C22F-0EDF-4DA0-A524E237A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531ECA-9AA4-4060-99C9-E96C059A9F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8041568"/>
      </p:ext>
    </p:extLst>
  </p:cSld>
  <p:clrMapOvr>
    <a:masterClrMapping/>
  </p:clrMapOvr>
  <p:transition spd="slow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B4124-2F1F-AB8F-C4AF-37D31623D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D5FAB-700B-DFF1-6C22-C06ABB39E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4F3F1-267E-A032-3DE3-5BDEF3C01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3611C7-6FE9-44FF-A3F5-8F8480C821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6509458"/>
      </p:ext>
    </p:extLst>
  </p:cSld>
  <p:clrMapOvr>
    <a:masterClrMapping/>
  </p:clrMapOvr>
  <p:transition spd="slow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C4F1D46-81EC-CD16-00CE-5564C8B3445D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497E6C8-DE5F-1342-88EB-6B8E086FF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AFD0BF1-DF03-A80B-6BF6-8E984A80F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EC42E5-1A53-6E2F-66ED-0436633F7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9BE857-2B8A-4692-A2E1-A231143D43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624024"/>
      </p:ext>
    </p:extLst>
  </p:cSld>
  <p:clrMapOvr>
    <a:masterClrMapping/>
  </p:clrMapOvr>
  <p:transition spd="slow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C707D2D-3B4D-9821-4281-15B4EAEE8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8F44C0-5FC3-E441-2257-ADD013EC6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B2BE85-2F6C-8AD2-DEB4-4B1E575AE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BEF9EF-C6F4-4132-887A-2A32C435F5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7785794"/>
      </p:ext>
    </p:extLst>
  </p:cSld>
  <p:clrMapOvr>
    <a:masterClrMapping/>
  </p:clrMapOvr>
  <p:transition spd="slow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D68F888-2CB0-8BAE-D960-FB24DAE76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D8CD8FB-DB8A-E137-D6E3-9BE65EBDA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7817BCF-AE1F-7924-E016-D5B62AF6C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4151EC-FED2-4447-A5DA-9A8AF47516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2312471"/>
      </p:ext>
    </p:extLst>
  </p:cSld>
  <p:clrMapOvr>
    <a:masterClrMapping/>
  </p:clrMapOvr>
  <p:transition spd="slow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A9DDB40-856D-D896-980D-975F3466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AF70D94-DA45-07CB-5553-6421E5624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6C11473-C5E2-A769-F5B1-D69FD8D4C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ABEAA-D2C9-47E9-881C-3969081216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6493609"/>
      </p:ext>
    </p:extLst>
  </p:cSld>
  <p:clrMapOvr>
    <a:masterClrMapping/>
  </p:clrMapOvr>
  <p:transition spd="slow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FB0786A-C432-419A-2E0F-40189B853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1C1CFD5-0441-1BEC-3C0A-5D6E49D96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24EAE69-9DF1-B8D1-3292-1AE54F97B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8473A-2D96-47D1-BC6C-B9C8D5C30F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64905"/>
      </p:ext>
    </p:extLst>
  </p:cSld>
  <p:clrMapOvr>
    <a:masterClrMapping/>
  </p:clrMapOvr>
  <p:transition spd="slow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6FF2D74-7C0B-C0A0-11FC-F8445C1C6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F08C25D-52A7-044B-F850-10C55ACF6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743053B-EB4B-A148-A7D4-973B59F56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F87CD4-EB4B-4E6F-B625-2EDEA0CC31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5043087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84BEA-FC8D-5FAD-E70F-4F64F4E5D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0922F1-9F13-5407-1E9C-9B6BBBD7A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E61BE-3F5F-DCC4-D211-7D95A81F3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187EA-5472-4842-BA2A-42C331A159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9168601"/>
      </p:ext>
    </p:extLst>
  </p:cSld>
  <p:clrMapOvr>
    <a:masterClrMapping/>
  </p:clrMapOvr>
  <p:transition spd="slow"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A4B31FE-8E87-7ACE-6E72-C6F36FFEC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884D85-8AA2-731D-666E-24E1864BE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4FE3D2D-2F3B-B0E5-C3D1-3F421384F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E225EC-2FD8-4E50-BACA-A157F65DC5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0521912"/>
      </p:ext>
    </p:extLst>
  </p:cSld>
  <p:clrMapOvr>
    <a:masterClrMapping/>
  </p:clrMapOvr>
  <p:transition spd="slow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358F8-FBAD-8783-A84B-3AD723F82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F10878-7518-CD18-1965-4FFE8FBE8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034C7-C3BA-9AB6-4D19-3DB12DE34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7C93C3-0BED-42E4-A4F5-0F8790AC24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7759358"/>
      </p:ext>
    </p:extLst>
  </p:cSld>
  <p:clrMapOvr>
    <a:masterClrMapping/>
  </p:clrMapOvr>
  <p:transition spd="slow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1BB13-BBD1-595A-8B67-E3DB7D373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E119D-D29D-4FB8-F3C6-FA69356FD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53BE2-AF78-CB13-2D6C-EC9E8594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47ADB2-BEEC-4FDC-A021-A9D3AF05E5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51421"/>
      </p:ext>
    </p:extLst>
  </p:cSld>
  <p:clrMapOvr>
    <a:masterClrMapping/>
  </p:clrMapOvr>
  <p:transition spd="slow"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8CEF4F-E27F-E49A-45B4-EF9E48B0EE1E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EB900A-DFE1-8161-3240-508DC022C7D4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ABD3E74F-7154-B2F0-2EA7-745F131AF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BD7C579-89F3-20D6-F8F3-D6C6C159D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4ACEC0-ED10-A18E-6920-C054D0442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A4220E-2083-4233-AE27-EE091BB9D1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5106180"/>
      </p:ext>
    </p:extLst>
  </p:cSld>
  <p:clrMapOvr>
    <a:masterClrMapping/>
  </p:clrMapOvr>
  <p:transition spd="slow">
    <p:rand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C3B2E-60A3-8096-44A5-1AC6408B1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723DE-056C-12B3-82D5-A2296D166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C8C9E-F6AE-C92B-59AA-60973A287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FA56E4-CBCB-46E6-8530-53FAD9EEE5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2536935"/>
      </p:ext>
    </p:extLst>
  </p:cSld>
  <p:clrMapOvr>
    <a:masterClrMapping/>
  </p:clrMapOvr>
  <p:transition spd="slow">
    <p:rand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B5AF72-1F55-C685-6072-1BD78521FB5E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C0193BE-ABC0-72AB-8202-9F07946E2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1473D61-F30C-D065-150E-63F385E33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0A4D592-3133-8071-C93E-38E32A8EF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687E56-4528-42F0-91EC-B5E5568F16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168151"/>
      </p:ext>
    </p:extLst>
  </p:cSld>
  <p:clrMapOvr>
    <a:masterClrMapping/>
  </p:clrMapOvr>
  <p:transition spd="slow">
    <p:rand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CF95198-7927-468B-3DC8-6B99C49DD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855AB-9CA9-B478-73E0-31554B4A6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5AB4A-5A35-9DCE-9964-0EB102A8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773CAA-C74E-44E7-B958-225A8459FB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2801896"/>
      </p:ext>
    </p:extLst>
  </p:cSld>
  <p:clrMapOvr>
    <a:masterClrMapping/>
  </p:clrMapOvr>
  <p:transition spd="slow">
    <p:rand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60CAC3A-D9C8-8617-768E-83F53D01A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8BA3A16-7CCE-D565-9684-E1BE3B594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D8A8EB9-8885-7988-E7C1-230B50722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6FBACA-F49F-40D7-966A-60470F53D2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8418097"/>
      </p:ext>
    </p:extLst>
  </p:cSld>
  <p:clrMapOvr>
    <a:masterClrMapping/>
  </p:clrMapOvr>
  <p:transition spd="slow">
    <p:rand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34E3D8F-C62B-F6B4-DBF3-34B69A9A8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92C5652-FD00-9409-1566-FE4DB909A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6A33580-F667-DFA0-1898-A9C93E459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E256C9-4763-45BA-980F-667032CF5F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8976700"/>
      </p:ext>
    </p:extLst>
  </p:cSld>
  <p:clrMapOvr>
    <a:masterClrMapping/>
  </p:clrMapOvr>
  <p:transition spd="slow">
    <p:rand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F954C90-CD6A-03CD-D8F4-C8E8A0142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ADE0BB6-FCFE-6EAC-3943-9928429F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315F0C2-AFBE-B781-D539-779824D7C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33DB87-02D5-4409-85A7-6A35260BA7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5836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6DBF5BE-E988-02FD-3F70-076BD41B0FD0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4DB7CA0-522D-C441-986E-EFB30E6E7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B379C28-4D5E-5288-C7A2-1F7B5B81A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D30540F-CFE2-99CF-444F-00475F2A2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C4E92-1849-48B7-9F02-3C3C980DDB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3506475"/>
      </p:ext>
    </p:extLst>
  </p:cSld>
  <p:clrMapOvr>
    <a:masterClrMapping/>
  </p:clrMapOvr>
  <p:transition spd="slow">
    <p:random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2F4F961-66D8-F342-0496-25A4F8A70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C14D73-DD6E-7346-595B-2D45EAFE7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F5C51B-C472-D08E-9B00-31B2AE109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49DB4B-768F-4009-A944-C2D40892DD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7604929"/>
      </p:ext>
    </p:extLst>
  </p:cSld>
  <p:clrMapOvr>
    <a:masterClrMapping/>
  </p:clrMapOvr>
  <p:transition spd="slow">
    <p:rand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9FA3BA-5F9C-DB03-FF9C-71DF23200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D091EE9-5FC4-127E-864F-D16292832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6E8430A-F87D-5634-D27E-4AD88F0E4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FD46C1-FC14-413A-84EE-EFAE1CDF76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8043992"/>
      </p:ext>
    </p:extLst>
  </p:cSld>
  <p:clrMapOvr>
    <a:masterClrMapping/>
  </p:clrMapOvr>
  <p:transition spd="slow">
    <p:rand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D6304D-5354-5057-E4E0-E3CA14642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540B0-B954-6D6E-D729-0E0E09DBF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4C73C-5C5F-C5B5-FC92-2EAB2A5FF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CF05C-468B-455C-9A41-4016494C09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8277758"/>
      </p:ext>
    </p:extLst>
  </p:cSld>
  <p:clrMapOvr>
    <a:masterClrMapping/>
  </p:clrMapOvr>
  <p:transition spd="slow">
    <p:rand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17349-42E3-5022-BAE2-C92E8C46D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DE6C0-176D-E0D3-994A-07EB5CFFC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6DCB4-5E4B-D963-EACB-61E64E5CD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4E10D-2BAA-4B1E-B772-02ACAB107D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7263759"/>
      </p:ext>
    </p:extLst>
  </p:cSld>
  <p:clrMapOvr>
    <a:masterClrMapping/>
  </p:clrMapOvr>
  <p:transition spd="slow">
    <p:rand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BC652-CB1C-0F89-D66B-E666BD3F6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4B94D-2F30-928C-E583-34B7AF6B4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EB4CE-1A2C-104D-2189-A4631510B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598365-ABFB-439E-9AEE-507C8F3A87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4684835"/>
      </p:ext>
    </p:extLst>
  </p:cSld>
  <p:clrMapOvr>
    <a:masterClrMapping/>
  </p:clrMapOvr>
  <p:transition spd="slow">
    <p:random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857A3-D627-2BC4-5216-A95F493B6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5FDF8C-8AB3-4CA7-3FBB-E9599FEEF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AEEBCF-7F14-C2B3-9B14-84640B37D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100023-3706-4EC3-819C-8853CA93D8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1186932"/>
      </p:ext>
    </p:extLst>
  </p:cSld>
  <p:clrMapOvr>
    <a:masterClrMapping/>
  </p:clrMapOvr>
  <p:transition spd="slow">
    <p:random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7B7EF-1E15-8614-D3C2-6F4FBC022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F5798-4025-4FC9-DF1B-343595574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40510-C7C0-4877-A72A-A546F321A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3E10F9-4F55-4DFA-8FE1-C07299C84B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872353"/>
      </p:ext>
    </p:extLst>
  </p:cSld>
  <p:clrMapOvr>
    <a:masterClrMapping/>
  </p:clrMapOvr>
  <p:transition spd="slow">
    <p:random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9F9DF00-65CE-1364-C28D-4DA919035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5E0B455-70E7-D3C7-0201-64F914DEF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DB1B1B8-1B1C-FEE5-E7C6-7BFE80740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221D6-5405-4A97-A7B7-7892FF395F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1039319"/>
      </p:ext>
    </p:extLst>
  </p:cSld>
  <p:clrMapOvr>
    <a:masterClrMapping/>
  </p:clrMapOvr>
  <p:transition spd="slow">
    <p:random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EA9DC19-990B-1315-A429-94E1D7127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D114CA6-4E50-46C7-03C1-5D9D80583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CEE4B37-1604-6D15-5069-DAC632239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D75FDC-59D0-4168-9BDB-F7A8FDC4D1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380509"/>
      </p:ext>
    </p:extLst>
  </p:cSld>
  <p:clrMapOvr>
    <a:masterClrMapping/>
  </p:clrMapOvr>
  <p:transition spd="slow">
    <p:random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7ECD8B9-701F-14FA-1DB1-2991FBFE6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8671725-AF76-02D8-B186-BD9206CEB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CDC26B8-9D9B-0309-0216-CAA494D2B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A38439-9CE3-44E3-A270-F0A3F943AC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0896981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D5F9E04-5982-AB3E-7E60-A1C6E7EC8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AAD94-9F66-8DFE-6687-5AA74AA56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8F5CF-4E7D-5D85-3981-9C00C06D8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82D119-B1E8-4D32-B639-372BDE325A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3162422"/>
      </p:ext>
    </p:extLst>
  </p:cSld>
  <p:clrMapOvr>
    <a:masterClrMapping/>
  </p:clrMapOvr>
  <p:transition spd="slow">
    <p:random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F90BB7B-4205-A877-CDD6-BB8B309CD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C882A32-BEEE-AB88-5B76-E65701B27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31EEE70-D69F-D9E3-D735-096677DB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74B04-381D-489F-88D6-05284488F4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296985"/>
      </p:ext>
    </p:extLst>
  </p:cSld>
  <p:clrMapOvr>
    <a:masterClrMapping/>
  </p:clrMapOvr>
  <p:transition spd="slow">
    <p:random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14F3F29-49F7-FE12-3AF9-C9EF3F70F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07ED799-F736-0C6C-94C0-B4D2D057A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A7F773-C58D-E953-1A60-6A1A60EEF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A554EA-8363-4DBE-8067-B05088B18C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0709209"/>
      </p:ext>
    </p:extLst>
  </p:cSld>
  <p:clrMapOvr>
    <a:masterClrMapping/>
  </p:clrMapOvr>
  <p:transition spd="slow">
    <p:random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8971FDF-CEFE-3BAD-208A-67BEF09EA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02E3C10-50D4-F334-986B-D2322005E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98D6EE-FB7A-D678-9167-080D910A9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A1E62-5CD9-4E20-94BB-C1328D40BE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8938530"/>
      </p:ext>
    </p:extLst>
  </p:cSld>
  <p:clrMapOvr>
    <a:masterClrMapping/>
  </p:clrMapOvr>
  <p:transition spd="slow">
    <p:random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F77E72-57EB-5BA9-0D95-6E580732D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903D2-7F14-1EBD-2F8E-8EB11D307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EA1D1-E460-921A-2167-ABDAC532E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C99FB-96E6-45AA-AEEE-973E947FC8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6132395"/>
      </p:ext>
    </p:extLst>
  </p:cSld>
  <p:clrMapOvr>
    <a:masterClrMapping/>
  </p:clrMapOvr>
  <p:transition spd="slow">
    <p:random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2FCEE-C5E2-C9C2-66AC-075A2F084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5F42B-BA18-9992-DE51-C0F675E66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88159-AD4C-3203-4471-A47BAFF6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1D209-2940-4A75-9845-18FF05B1E1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052221"/>
      </p:ext>
    </p:extLst>
  </p:cSld>
  <p:clrMapOvr>
    <a:masterClrMapping/>
  </p:clrMapOvr>
  <p:transition spd="slow">
    <p:random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A21D4-BFCF-7838-5049-654DC029D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4FF18-6189-4ABB-827F-BDFEB0517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BEA60-62B7-18B2-D620-01C987732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04508-52AF-4B86-BA70-313F22CE87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5352386"/>
      </p:ext>
    </p:extLst>
  </p:cSld>
  <p:clrMapOvr>
    <a:masterClrMapping/>
  </p:clrMapOvr>
  <p:transition spd="slow">
    <p:random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D0381F-56A3-E42D-2ABD-51B62B30B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006A70-0C3C-3E69-E0BC-DF3A5EFF7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82948-1512-12DD-3836-E9C7A813E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03259A-B8D5-4032-9B13-AF1C4AD7C7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198437"/>
      </p:ext>
    </p:extLst>
  </p:cSld>
  <p:clrMapOvr>
    <a:masterClrMapping/>
  </p:clrMapOvr>
  <p:transition spd="slow">
    <p:random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CDAB0-F877-DF05-EE82-821C61D1B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7CA22-3070-3735-7F3B-9C9F57679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9E27E-BDEB-7B28-B9F0-C1D7EE63A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1267D2-1FE3-4368-8128-7D8B71EC4A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441101"/>
      </p:ext>
    </p:extLst>
  </p:cSld>
  <p:clrMapOvr>
    <a:masterClrMapping/>
  </p:clrMapOvr>
  <p:transition spd="slow">
    <p:random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A52BA4-8AFD-42BB-3B1A-EA032A8E1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0C7C48B-1936-3EE3-27B2-64FF424F8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5057FC-1462-8234-59AA-916D8EFD0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B6CF9-4EEB-4DC6-925A-7CD3BE9EE1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8026200"/>
      </p:ext>
    </p:extLst>
  </p:cSld>
  <p:clrMapOvr>
    <a:masterClrMapping/>
  </p:clrMapOvr>
  <p:transition spd="slow">
    <p:random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DECF2FF-2376-2940-F076-51FB697AA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2E818E0-4088-72D5-AB53-57AF063DA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9D0A627-7C8C-B1E9-6E5C-5A7D4241B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69656F-6032-4EAC-9575-32E010C5D9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829122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7053638-7566-3BD8-EB0C-7628F20CD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3ED6F63-A7C6-CC81-8F3A-36EFC841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29E5C27-0319-5582-F6A1-18B08BBDE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350622-D021-42BD-8786-53720A23AF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0924508"/>
      </p:ext>
    </p:extLst>
  </p:cSld>
  <p:clrMapOvr>
    <a:masterClrMapping/>
  </p:clrMapOvr>
  <p:transition spd="slow">
    <p:random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82610CA-B93A-CA50-0041-3F3467625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7CE744F-628E-12D1-5DBF-5428E6C16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7A9E723-B3A7-A831-9A17-02FB98B3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65A17C-70E3-4BCF-B7E6-CEC0B29C0F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1290367"/>
      </p:ext>
    </p:extLst>
  </p:cSld>
  <p:clrMapOvr>
    <a:masterClrMapping/>
  </p:clrMapOvr>
  <p:transition spd="slow">
    <p:random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56F70F4-8DB0-1373-AC64-3B34F868A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C78A5F7-8B51-6ECE-7C9E-2F5471654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00E0146-73ED-13AB-7C2A-36C50C9A7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8DD256-9565-4028-B15C-2AD46ED4FE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4900659"/>
      </p:ext>
    </p:extLst>
  </p:cSld>
  <p:clrMapOvr>
    <a:masterClrMapping/>
  </p:clrMapOvr>
  <p:transition spd="slow">
    <p:random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38FDE68-8EA0-9CD5-3B7C-A9B9ADAA2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03948EE-5A0D-A2F1-9ED5-0AF5E990A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057F387-F3AF-E347-E792-B1B71C56B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632D9-0180-40B3-B235-80C551206D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0426111"/>
      </p:ext>
    </p:extLst>
  </p:cSld>
  <p:clrMapOvr>
    <a:masterClrMapping/>
  </p:clrMapOvr>
  <p:transition spd="slow">
    <p:random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8AEB0ED-4DAF-4B4F-9A6D-CF8F4A138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06A8E3F-C8D5-D26B-9A33-F45B43651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7A4E58B-D7D4-DD5C-93D2-02F068824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38CFC3-6640-4D4F-9A81-3288A216E2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4997068"/>
      </p:ext>
    </p:extLst>
  </p:cSld>
  <p:clrMapOvr>
    <a:masterClrMapping/>
  </p:clrMapOvr>
  <p:transition spd="slow">
    <p:random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06EB5E-2C95-4F26-AE14-12BDD82F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544B0-DFEA-C107-D8EB-215E9C435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63FA5-7325-F3DC-23FD-CE1F599CB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2D0FC7-7C08-4307-8738-1425BC8E0D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8331137"/>
      </p:ext>
    </p:extLst>
  </p:cSld>
  <p:clrMapOvr>
    <a:masterClrMapping/>
  </p:clrMapOvr>
  <p:transition spd="slow">
    <p:random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7B88D-440D-247D-01D0-CD0F5B1EA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89E06-FD68-F774-E2AC-539CCB04D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BBF4A-3FBD-DBBA-D2FC-11F7AB498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A2B9A9-6D11-4B42-B5F7-B56CCC1AF9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5560336"/>
      </p:ext>
    </p:extLst>
  </p:cSld>
  <p:clrMapOvr>
    <a:masterClrMapping/>
  </p:clrMapOvr>
  <p:transition spd="slow">
    <p:random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59AFA-67E9-7971-7B64-5418BA3A9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8A0AD-3E93-D7FC-5A0C-15E61F67D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F3237-9FE7-204A-870B-27725B314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DA5EF0-2D7B-40E0-91B9-91178222DE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6819152"/>
      </p:ext>
    </p:extLst>
  </p:cSld>
  <p:clrMapOvr>
    <a:masterClrMapping/>
  </p:clrMapOvr>
  <p:transition spd="slow">
    <p:random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FAB5D-6C03-451B-2787-D533D7FD0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47902-0A6E-57A7-593D-1E90CD1D6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44D3A-2657-8B82-9A5B-B3FE686E7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6F7659-022A-45DD-A449-B334364A03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391591"/>
      </p:ext>
    </p:extLst>
  </p:cSld>
  <p:clrMapOvr>
    <a:masterClrMapping/>
  </p:clrMapOvr>
  <p:transition spd="slow">
    <p:random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8D2AC-B9AB-0E5A-BE98-476067FAD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4FFAE-B618-8F59-15BC-16E5EC8CF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E88DF-C5AE-4807-5ED3-58D3B32C5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1C974-BD37-4694-87CE-29D8859C96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2152101"/>
      </p:ext>
    </p:extLst>
  </p:cSld>
  <p:clrMapOvr>
    <a:masterClrMapping/>
  </p:clrMapOvr>
  <p:transition spd="slow">
    <p:random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0B94E21-35CA-E70A-358C-0171CC537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4D0BEAA-D39D-B72A-4DFF-5F4AA81F7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8B25E2-D0E1-E32E-8928-440C44C6E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164C9-4C5D-464C-9D64-E386980D88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0723518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BE06205-4FB4-FB2B-EECF-22AF9E28A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C5C6299-AD41-2477-6FE6-5DD6BACE7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D23AFE2-0502-BA7D-F8F9-EDC3B3C33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8A1D-B383-42B4-AA86-B852F01FD8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9909516"/>
      </p:ext>
    </p:extLst>
  </p:cSld>
  <p:clrMapOvr>
    <a:masterClrMapping/>
  </p:clrMapOvr>
  <p:transition spd="slow">
    <p:random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90DD6D9-72AD-429F-DE3A-6D68C2C1B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0ACDA6B-D0B3-35F1-4EFE-9F205744A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7D062DE-3CE8-3347-9E4F-37DB4CAB2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08A47-C2F6-4026-ACA2-A3F4FC307F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0997528"/>
      </p:ext>
    </p:extLst>
  </p:cSld>
  <p:clrMapOvr>
    <a:masterClrMapping/>
  </p:clrMapOvr>
  <p:transition spd="slow">
    <p:random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724B741-8F60-040C-23E5-3F26D1D7E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3F5048-C087-5C85-09C9-F6EA42F4F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9CE614A-4437-B01F-03B5-4ED2A37DB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CECA2-A246-415E-84E5-2CE5DC2E81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1852704"/>
      </p:ext>
    </p:extLst>
  </p:cSld>
  <p:clrMapOvr>
    <a:masterClrMapping/>
  </p:clrMapOvr>
  <p:transition spd="slow">
    <p:random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4A28E02-3609-C905-3AE2-F90FDCE78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8190E3A-9948-A41F-4414-5400013A9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F0800E1-B087-4431-8ABE-87CF4D5FB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04E63-B57A-492C-B9E2-7ECBF66F70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4277707"/>
      </p:ext>
    </p:extLst>
  </p:cSld>
  <p:clrMapOvr>
    <a:masterClrMapping/>
  </p:clrMapOvr>
  <p:transition spd="slow">
    <p:random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CD3F792-530C-D39B-6AF6-9861D3674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E104C32-94DC-26B5-EEE9-641685382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2183E2-422A-F597-A472-C55A96718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3320C-F783-4A89-9E0F-63E84EF2D0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2841888"/>
      </p:ext>
    </p:extLst>
  </p:cSld>
  <p:clrMapOvr>
    <a:masterClrMapping/>
  </p:clrMapOvr>
  <p:transition spd="slow">
    <p:random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C71EAD-6F9F-E078-B980-EAF714AEE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B69D1E4-A2F0-7E96-8111-451071A48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E6EC709-482F-134A-9D0E-898181FEC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7D30B3-836F-4C50-86BC-EA55A489B2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1957976"/>
      </p:ext>
    </p:extLst>
  </p:cSld>
  <p:clrMapOvr>
    <a:masterClrMapping/>
  </p:clrMapOvr>
  <p:transition spd="slow">
    <p:random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E05D4-0FB6-DB6B-AADB-AE303CB4A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E13C61-4543-56B8-8CE2-4A86D631C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AF0EB-3B56-A8EE-3CF2-7E5E10624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9FC96-FC7A-47F4-86CB-4A1509E14B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7584306"/>
      </p:ext>
    </p:extLst>
  </p:cSld>
  <p:clrMapOvr>
    <a:masterClrMapping/>
  </p:clrMapOvr>
  <p:transition spd="slow">
    <p:random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0A2FB-FDCD-3057-4F8A-F84B8BF3C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74993-F7B5-C83A-663B-38C7C327F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695A0-8944-8414-DAF6-8878AB7F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3CEB0C-5494-4E45-8DE8-34640ED2E7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772619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D2B2494-F692-1FF6-DEE6-3ED455C50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1C8E2C8-A116-E659-74BA-F2A406F2C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FB921AF-92CC-987D-CAAC-8822AB47F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6E3A2-17E1-42F8-B2E1-783C225E2C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7454713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008A07B-3D22-1CD5-AD32-B74F30E70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65A206-BABE-9319-B1EE-9E1126776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A8258B3-B063-831E-DD2B-2FFE480A2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75B72-B6A4-4D95-B28B-31009A01C4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2406839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B965F0-D10D-E624-3B45-589FF7CA1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08BC58E-0705-B6EF-1D41-82A1CCB77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BE2681E-4701-C7C6-F734-D7AA2F684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B6319E-2E93-44E5-8A3E-6C67AF5CD8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561239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37FED23-1FCE-A10D-D274-6849D4CEE2C9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858C7528-C28D-9EF3-C7C2-C9A9F593034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2966633-45E5-66B6-E897-4535633752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BF12A-5F4B-7974-88E9-32888CEC50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AF955-68E1-4562-B900-7D5BF7675F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94BD9-F6F8-D0E4-AE66-7D6224D5B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accent1"/>
                </a:solidFill>
              </a:defRPr>
            </a:lvl1pPr>
          </a:lstStyle>
          <a:p>
            <a:fld id="{6D22AA4E-6580-458E-ACD5-E4E7AAC921D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6" r:id="rId1"/>
    <p:sldLayoutId id="2147484026" r:id="rId2"/>
    <p:sldLayoutId id="2147484087" r:id="rId3"/>
    <p:sldLayoutId id="2147484027" r:id="rId4"/>
    <p:sldLayoutId id="2147484028" r:id="rId5"/>
    <p:sldLayoutId id="2147484029" r:id="rId6"/>
    <p:sldLayoutId id="2147484030" r:id="rId7"/>
    <p:sldLayoutId id="2147484031" r:id="rId8"/>
    <p:sldLayoutId id="2147484032" r:id="rId9"/>
    <p:sldLayoutId id="2147484033" r:id="rId10"/>
    <p:sldLayoutId id="2147484034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kern="1200">
          <a:solidFill>
            <a:schemeClr val="accent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A143479-1A79-F74B-CB66-52CA85EB9CD3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51" name="Title Placeholder 1">
            <a:extLst>
              <a:ext uri="{FF2B5EF4-FFF2-40B4-BE49-F238E27FC236}">
                <a16:creationId xmlns:a16="http://schemas.microsoft.com/office/drawing/2014/main" id="{0E26AB6C-27CF-DA4A-859D-4E2F5ECFFF0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Text Placeholder 2">
            <a:extLst>
              <a:ext uri="{FF2B5EF4-FFF2-40B4-BE49-F238E27FC236}">
                <a16:creationId xmlns:a16="http://schemas.microsoft.com/office/drawing/2014/main" id="{49EBE71C-6F4F-651A-A953-E9F82055D4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C92FC-BFB2-E903-995E-388C8F5171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A24B0-63D4-BE68-190E-A97E389761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A1957-3B3B-768A-064A-8E63ECE32F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C09D9556-CA11-4A2C-BDDB-DEE6501E512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8" r:id="rId1"/>
    <p:sldLayoutId id="2147484035" r:id="rId2"/>
    <p:sldLayoutId id="2147484089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1968D4-6318-DCBC-F80F-412BB3F3F8CF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075" name="Title Placeholder 1">
            <a:extLst>
              <a:ext uri="{FF2B5EF4-FFF2-40B4-BE49-F238E27FC236}">
                <a16:creationId xmlns:a16="http://schemas.microsoft.com/office/drawing/2014/main" id="{65BAE36A-1D8F-4962-DAFB-CA37BBF5E9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Text Placeholder 2">
            <a:extLst>
              <a:ext uri="{FF2B5EF4-FFF2-40B4-BE49-F238E27FC236}">
                <a16:creationId xmlns:a16="http://schemas.microsoft.com/office/drawing/2014/main" id="{6D49A64B-2E04-819D-31FF-2873E7E7949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0B8811-A2DC-00FB-B912-E4E5E47C1F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27F4A-F9CD-BCBD-C451-5DACC0392D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8B030-6DC8-DAD1-021D-C73B799B8E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4FC51D52-BB6E-4E9F-B7EE-28D89A90F11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0" r:id="rId1"/>
    <p:sldLayoutId id="2147484044" r:id="rId2"/>
    <p:sldLayoutId id="2147484091" r:id="rId3"/>
    <p:sldLayoutId id="2147484045" r:id="rId4"/>
    <p:sldLayoutId id="2147484046" r:id="rId5"/>
    <p:sldLayoutId id="2147484047" r:id="rId6"/>
    <p:sldLayoutId id="2147484048" r:id="rId7"/>
    <p:sldLayoutId id="2147484049" r:id="rId8"/>
    <p:sldLayoutId id="2147484050" r:id="rId9"/>
    <p:sldLayoutId id="2147484051" r:id="rId10"/>
    <p:sldLayoutId id="2147484052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BE98E192-52A6-DF30-6C99-2BCE7B36C52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8C2F59F3-F963-47FC-0650-E13E2CDD92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B37EB-82CB-9F3A-B4EB-864841E621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F5A54-55C1-C87F-4BA6-55DFF9CAFD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B927A-5F96-4EC1-65B5-E12D377C9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8C88ADA-B9F7-4732-BADC-A74CEA04B33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3" r:id="rId1"/>
    <p:sldLayoutId id="2147484054" r:id="rId2"/>
    <p:sldLayoutId id="2147484055" r:id="rId3"/>
    <p:sldLayoutId id="2147484056" r:id="rId4"/>
    <p:sldLayoutId id="2147484057" r:id="rId5"/>
    <p:sldLayoutId id="2147484058" r:id="rId6"/>
    <p:sldLayoutId id="2147484059" r:id="rId7"/>
    <p:sldLayoutId id="2147484060" r:id="rId8"/>
    <p:sldLayoutId id="2147484061" r:id="rId9"/>
    <p:sldLayoutId id="2147484062" r:id="rId10"/>
    <p:sldLayoutId id="2147484063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42BCB8B1-590E-A6D8-8958-78725368119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25BDBF23-33D5-40D8-EC0F-216E895719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A1638-69F3-41CB-6A35-3C52226CD5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C07CD5-0FF6-DDC3-A305-775B25A016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7B0CD-CDE9-31D1-71D1-7A7C4D8842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9A8972D-0DCE-482E-A269-E93A525C6EB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4" r:id="rId1"/>
    <p:sldLayoutId id="2147484065" r:id="rId2"/>
    <p:sldLayoutId id="2147484066" r:id="rId3"/>
    <p:sldLayoutId id="2147484067" r:id="rId4"/>
    <p:sldLayoutId id="2147484068" r:id="rId5"/>
    <p:sldLayoutId id="2147484069" r:id="rId6"/>
    <p:sldLayoutId id="2147484070" r:id="rId7"/>
    <p:sldLayoutId id="2147484071" r:id="rId8"/>
    <p:sldLayoutId id="2147484072" r:id="rId9"/>
    <p:sldLayoutId id="2147484073" r:id="rId10"/>
    <p:sldLayoutId id="2147484074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>
            <a:extLst>
              <a:ext uri="{FF2B5EF4-FFF2-40B4-BE49-F238E27FC236}">
                <a16:creationId xmlns:a16="http://schemas.microsoft.com/office/drawing/2014/main" id="{FB29E3FD-5366-C2E3-76FD-926090BFF14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Text Placeholder 2">
            <a:extLst>
              <a:ext uri="{FF2B5EF4-FFF2-40B4-BE49-F238E27FC236}">
                <a16:creationId xmlns:a16="http://schemas.microsoft.com/office/drawing/2014/main" id="{CE52AAC0-92F9-A7C8-07A4-7EE4FEFCE9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EFABE-D0AB-2F79-401D-CB02856DDC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698E9-0433-3D34-BE41-21D83B9720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D929F-91C2-9AA0-1F1E-FF26AD7D17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1262770-D5EB-44E2-90F6-1274A1A5B97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5" r:id="rId1"/>
    <p:sldLayoutId id="2147484076" r:id="rId2"/>
    <p:sldLayoutId id="2147484077" r:id="rId3"/>
    <p:sldLayoutId id="2147484078" r:id="rId4"/>
    <p:sldLayoutId id="2147484079" r:id="rId5"/>
    <p:sldLayoutId id="2147484080" r:id="rId6"/>
    <p:sldLayoutId id="2147484081" r:id="rId7"/>
    <p:sldLayoutId id="2147484082" r:id="rId8"/>
    <p:sldLayoutId id="2147484083" r:id="rId9"/>
    <p:sldLayoutId id="2147484084" r:id="rId10"/>
    <p:sldLayoutId id="2147484085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A1B93658-E082-3C1D-599F-BFD92CD2782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5400"/>
              <a:t>Campaign Finance</a:t>
            </a:r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66FF98A-2392-9F53-B4DC-73AC8D3DC2F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82700" y="3870325"/>
            <a:ext cx="6575425" cy="1387475"/>
          </a:xfrm>
        </p:spPr>
        <p:txBody>
          <a:bodyPr/>
          <a:lstStyle/>
          <a:p>
            <a:pPr algn="l" eaLnBrk="1" hangingPunct="1"/>
            <a:endParaRPr lang="en-US" altLang="en-US"/>
          </a:p>
          <a:p>
            <a:pPr algn="l" eaLnBrk="1" hangingPunct="1"/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35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515645A-5B32-BC86-67BC-52F209F89F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38" y="1063004"/>
            <a:ext cx="8577724" cy="473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46876"/>
      </p:ext>
    </p:extLst>
  </p:cSld>
  <p:clrMapOvr>
    <a:masterClrMapping/>
  </p:clrMapOvr>
  <p:transition spd="slow"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026">
            <a:extLst>
              <a:ext uri="{FF2B5EF4-FFF2-40B4-BE49-F238E27FC236}">
                <a16:creationId xmlns:a16="http://schemas.microsoft.com/office/drawing/2014/main" id="{D1B5E25D-3227-F8B6-FD77-5635AE15F2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do political contributions buy?</a:t>
            </a:r>
          </a:p>
        </p:txBody>
      </p:sp>
      <p:sp>
        <p:nvSpPr>
          <p:cNvPr id="63491" name="Rectangle 1027">
            <a:extLst>
              <a:ext uri="{FF2B5EF4-FFF2-40B4-BE49-F238E27FC236}">
                <a16:creationId xmlns:a16="http://schemas.microsoft.com/office/drawing/2014/main" id="{AB857701-4D71-6A48-DA0E-F49D1C5FC8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Electoral victory</a:t>
            </a:r>
          </a:p>
          <a:p>
            <a:pPr eaLnBrk="1" hangingPunct="1"/>
            <a:r>
              <a:rPr lang="en-US" altLang="en-US" sz="2800"/>
              <a:t>Access</a:t>
            </a:r>
          </a:p>
          <a:p>
            <a:pPr eaLnBrk="1" hangingPunct="1"/>
            <a:r>
              <a:rPr lang="en-US" altLang="en-US" sz="2800"/>
              <a:t>Votes</a:t>
            </a:r>
          </a:p>
          <a:p>
            <a:pPr eaLnBrk="1" hangingPunct="1"/>
            <a:r>
              <a:rPr lang="en-US" altLang="en-US" sz="2800"/>
              <a:t>Activity</a:t>
            </a:r>
          </a:p>
          <a:p>
            <a:pPr eaLnBrk="1" hangingPunct="1"/>
            <a:r>
              <a:rPr lang="en-US" altLang="en-US" sz="2800" i="1"/>
              <a:t>Not as much as people think</a:t>
            </a:r>
            <a:r>
              <a:rPr lang="en-US" altLang="en-US" sz="2800"/>
              <a:t> </a:t>
            </a:r>
          </a:p>
          <a:p>
            <a:pPr eaLnBrk="1" hangingPunct="1"/>
            <a:r>
              <a:rPr lang="en-US" altLang="en-US" sz="2800"/>
              <a:t>(Really rich political consultants)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6349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  <p:bldP spid="634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6BCB945E-0675-BA62-5611-FC409493EB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Major Issues in Campaign Finance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0D6A6446-31A2-4AD0-DCD6-0B64E9DBDD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Costs</a:t>
            </a:r>
          </a:p>
          <a:p>
            <a:pPr eaLnBrk="1" hangingPunct="1"/>
            <a:r>
              <a:rPr lang="en-US" altLang="en-US" sz="2800" dirty="0"/>
              <a:t>Sources</a:t>
            </a:r>
          </a:p>
          <a:p>
            <a:pPr eaLnBrk="1" hangingPunct="1"/>
            <a:r>
              <a:rPr lang="en-US" altLang="en-US" sz="2800" dirty="0"/>
              <a:t>Disclosure</a:t>
            </a:r>
          </a:p>
          <a:p>
            <a:pPr eaLnBrk="1" hangingPunct="1"/>
            <a:r>
              <a:rPr lang="en-US" altLang="en-US" sz="2800" dirty="0"/>
              <a:t>Public Funding</a:t>
            </a:r>
          </a:p>
          <a:p>
            <a:pPr eaLnBrk="1" hangingPunct="1"/>
            <a:r>
              <a:rPr lang="en-US" altLang="en-US" sz="2800" dirty="0"/>
              <a:t>Public Trust</a:t>
            </a:r>
          </a:p>
          <a:p>
            <a:pPr eaLnBrk="1" hangingPunct="1"/>
            <a:r>
              <a:rPr lang="en-US" altLang="en-US" sz="2800" dirty="0"/>
              <a:t>Money vs. Speech</a:t>
            </a:r>
          </a:p>
          <a:p>
            <a:pPr eaLnBrk="1" hangingPunct="1"/>
            <a:r>
              <a:rPr lang="en-US" altLang="en-US" sz="2800" dirty="0"/>
              <a:t>Small donors are bad</a:t>
            </a:r>
          </a:p>
          <a:p>
            <a:pPr eaLnBrk="1" hangingPunct="1"/>
            <a:r>
              <a:rPr lang="en-US" altLang="en-US" sz="2800" dirty="0"/>
              <a:t>Megadonors are bad</a:t>
            </a:r>
          </a:p>
          <a:p>
            <a:pPr eaLnBrk="1" hangingPunct="1"/>
            <a:r>
              <a:rPr lang="en-US" altLang="en-US" sz="2800" dirty="0"/>
              <a:t>Who is good?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593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630A485C-9D97-6181-4A0A-307B18E707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FECA “hard money” framework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9E088DCF-6974-C51E-B3F2-35123603F1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1974 FECA</a:t>
            </a:r>
          </a:p>
          <a:p>
            <a:pPr eaLnBrk="1" hangingPunct="1"/>
            <a:r>
              <a:rPr lang="en-US" altLang="en-US" sz="2800" dirty="0"/>
              <a:t>Publicity Requirements (www.fec.gov)</a:t>
            </a:r>
          </a:p>
          <a:p>
            <a:pPr eaLnBrk="1" hangingPunct="1"/>
            <a:r>
              <a:rPr lang="en-US" altLang="en-US" sz="2800" dirty="0"/>
              <a:t>Contribution limits</a:t>
            </a:r>
          </a:p>
          <a:p>
            <a:pPr eaLnBrk="1" hangingPunct="1"/>
            <a:r>
              <a:rPr lang="en-US" altLang="en-US" sz="2800" dirty="0"/>
              <a:t>Public Funding</a:t>
            </a:r>
          </a:p>
          <a:p>
            <a:pPr eaLnBrk="1" hangingPunct="1"/>
            <a:r>
              <a:rPr lang="en-US" altLang="en-US" sz="2800" dirty="0"/>
              <a:t>Independent Expenditures</a:t>
            </a:r>
          </a:p>
          <a:p>
            <a:pPr eaLnBrk="1" hangingPunct="1"/>
            <a:r>
              <a:rPr lang="en-US" altLang="en-US" sz="2800" dirty="0"/>
              <a:t>The Rise and Fall of Soft Money</a:t>
            </a:r>
          </a:p>
          <a:p>
            <a:pPr lvl="1" eaLnBrk="1" hangingPunct="1"/>
            <a:r>
              <a:rPr lang="en-US" altLang="en-US" sz="2600" dirty="0"/>
              <a:t>The failure and lasting impact of BCRA</a:t>
            </a:r>
          </a:p>
          <a:p>
            <a:pPr eaLnBrk="1" hangingPunct="1">
              <a:buFontTx/>
              <a:buNone/>
            </a:pPr>
            <a:endParaRPr lang="en-US" altLang="en-US" sz="2800" dirty="0"/>
          </a:p>
          <a:p>
            <a:pPr eaLnBrk="1" hangingPunct="1"/>
            <a:endParaRPr lang="en-US" altLang="en-US" sz="2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604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56B7192C-C3F8-BA25-97CB-B5EE4E79E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Post </a:t>
            </a:r>
            <a:r>
              <a:rPr lang="en-US" altLang="en-US" i="1"/>
              <a:t>Citizens United </a:t>
            </a:r>
            <a:r>
              <a:rPr lang="en-US" altLang="en-US"/>
              <a:t>world of campaign finance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9D6B021A-CDED-EE8B-5537-46BABBF49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i="1" dirty="0"/>
              <a:t>Citizens United v. FEC</a:t>
            </a:r>
            <a:endParaRPr lang="en-US" altLang="en-US" sz="2800" dirty="0"/>
          </a:p>
          <a:p>
            <a:pPr eaLnBrk="1" hangingPunct="1"/>
            <a:r>
              <a:rPr lang="en-US" altLang="en-US" sz="2800" dirty="0"/>
              <a:t>Role of Super-Pac’s and independent expenditures</a:t>
            </a:r>
          </a:p>
          <a:p>
            <a:pPr eaLnBrk="1" hangingPunct="1"/>
            <a:r>
              <a:rPr lang="en-US" altLang="en-US" sz="2800" dirty="0"/>
              <a:t>Role of 501c’s and “</a:t>
            </a:r>
            <a:r>
              <a:rPr lang="en-US" altLang="en-US" sz="2800" b="1" dirty="0"/>
              <a:t>dark money</a:t>
            </a:r>
            <a:r>
              <a:rPr lang="en-US" altLang="en-US" sz="2800" dirty="0"/>
              <a:t>”</a:t>
            </a:r>
          </a:p>
          <a:p>
            <a:pPr eaLnBrk="1" hangingPunct="1"/>
            <a:r>
              <a:rPr lang="en-US" altLang="en-US" sz="2800" dirty="0"/>
              <a:t>Massive rise in dark money and megadonors</a:t>
            </a:r>
          </a:p>
          <a:p>
            <a:pPr eaLnBrk="1" hangingPunct="1"/>
            <a:r>
              <a:rPr lang="en-US" altLang="en-US" sz="2800" dirty="0"/>
              <a:t>Impact on Parties</a:t>
            </a:r>
          </a:p>
          <a:p>
            <a:pPr eaLnBrk="1" hangingPunct="1"/>
            <a:endParaRPr lang="en-US" altLang="en-US" sz="2800" dirty="0"/>
          </a:p>
        </p:txBody>
      </p:sp>
    </p:spTree>
  </p:cSld>
  <p:clrMapOvr>
    <a:masterClrMapping/>
  </p:clrMapOvr>
  <p:transition spd="slow"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144C6-398A-5FC2-0332-51BAE283A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we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2784E-2DDE-3B50-3A7D-C6FAFC3DF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Strengthen role of political parties</a:t>
            </a:r>
          </a:p>
          <a:p>
            <a:pPr eaLnBrk="1" hangingPunct="1"/>
            <a:r>
              <a:rPr lang="en-US" altLang="en-US" sz="2800" dirty="0"/>
              <a:t>Public financing</a:t>
            </a:r>
          </a:p>
          <a:p>
            <a:pPr eaLnBrk="1" hangingPunct="1"/>
            <a:r>
              <a:rPr lang="en-US" altLang="en-US" sz="2800" dirty="0"/>
              <a:t>Expanded disclosure</a:t>
            </a:r>
          </a:p>
          <a:p>
            <a:pPr eaLnBrk="1" hangingPunct="1"/>
            <a:r>
              <a:rPr lang="en-US" altLang="en-US" sz="2800" dirty="0"/>
              <a:t>Constitutional Amendment</a:t>
            </a:r>
          </a:p>
          <a:p>
            <a:pPr eaLnBrk="1" hangingPunct="1"/>
            <a:r>
              <a:rPr lang="en-US" altLang="en-US" sz="2800"/>
              <a:t>Nothing</a:t>
            </a:r>
            <a:endParaRPr lang="en-US" alt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56926"/>
      </p:ext>
    </p:extLst>
  </p:cSld>
  <p:clrMapOvr>
    <a:masterClrMapping/>
  </p:clrMapOvr>
  <p:transition spd="slow"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4">
            <a:extLst>
              <a:ext uri="{FF2B5EF4-FFF2-40B4-BE49-F238E27FC236}">
                <a16:creationId xmlns:a16="http://schemas.microsoft.com/office/drawing/2014/main" id="{DCE37342-ED23-7B68-6FD5-C8F688932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81000"/>
            <a:ext cx="59436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4D5AE29A-D0BB-DFA5-A0F6-DE194305D5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/>
              <a:t>Introduction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CBB435A4-E76F-2318-9A50-9DECA3CC68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The importance of money in elections</a:t>
            </a:r>
          </a:p>
          <a:p>
            <a:pPr eaLnBrk="1" hangingPunct="1"/>
            <a:r>
              <a:rPr lang="en-US" altLang="en-US" sz="2800"/>
              <a:t>Where stand in chart form…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4505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B180D7E-590D-4E40-C6BD-3E6CFEC47B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0759" y="1728550"/>
            <a:ext cx="5782482" cy="3400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E1EDF5D-4BF3-6FF2-3FCF-2553D03DF5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410200"/>
            <a:ext cx="8507012" cy="809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816045"/>
      </p:ext>
    </p:extLst>
  </p:cSld>
  <p:clrMapOvr>
    <a:masterClrMapping/>
  </p:clrMapOvr>
  <p:transition spd="slow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AE1868-2BF2-7812-1970-60D0590B8B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417" y="1766655"/>
            <a:ext cx="5849166" cy="33246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17DCE13-576B-90DE-663E-66C6E504AF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652" y="5091344"/>
            <a:ext cx="8392696" cy="7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203206"/>
      </p:ext>
    </p:extLst>
  </p:cSld>
  <p:clrMapOvr>
    <a:masterClrMapping/>
  </p:clrMapOvr>
  <p:transition spd="slow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0EF5E5-AC0D-FA0A-7E8A-739A40A2C6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594071"/>
            <a:ext cx="8610600" cy="1669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700501"/>
      </p:ext>
    </p:extLst>
  </p:cSld>
  <p:clrMapOvr>
    <a:masterClrMapping/>
  </p:clrMapOvr>
  <p:transition spd="slow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875E981-C48D-F510-7C92-055A1A92B7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478" y="381000"/>
            <a:ext cx="8043044" cy="5844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719304"/>
      </p:ext>
    </p:extLst>
  </p:cSld>
  <p:clrMapOvr>
    <a:masterClrMapping/>
  </p:clrMapOvr>
  <p:transition spd="slow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A19F50-E0D4-4EB2-AB51-2C88611EF0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109435"/>
            <a:ext cx="8153400" cy="4639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879371"/>
      </p:ext>
    </p:extLst>
  </p:cSld>
  <p:clrMapOvr>
    <a:masterClrMapping/>
  </p:clrMapOvr>
  <p:transition spd="slow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E387C9A-BFDC-2D07-DFDE-85EBC59C09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862" y="423443"/>
            <a:ext cx="8602275" cy="601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673767"/>
      </p:ext>
    </p:extLst>
  </p:cSld>
  <p:clrMapOvr>
    <a:masterClrMapping/>
  </p:clrMapOvr>
  <p:transition spd="slow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">
            <a:extLst>
              <a:ext uri="{FF2B5EF4-FFF2-40B4-BE49-F238E27FC236}">
                <a16:creationId xmlns:a16="http://schemas.microsoft.com/office/drawing/2014/main" id="{AFEB243A-22A5-8C10-1FDB-589380A01C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6400"/>
            <a:ext cx="8636000" cy="302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</p:sld>
</file>

<file path=ppt/theme/theme1.xml><?xml version="1.0" encoding="utf-8"?>
<a:theme xmlns:a="http://schemas.openxmlformats.org/drawingml/2006/main" name="Theme1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2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3.xml><?xml version="1.0" encoding="utf-8"?>
<a:theme xmlns:a="http://schemas.openxmlformats.org/drawingml/2006/main" name="3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PStemplate</Template>
  <TotalTime>1588</TotalTime>
  <Words>168</Words>
  <Application>Microsoft Office PowerPoint</Application>
  <PresentationFormat>On-screen Show (4:3)</PresentationFormat>
  <Paragraphs>43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Calibri</vt:lpstr>
      <vt:lpstr>Calibri Light</vt:lpstr>
      <vt:lpstr>Corbel</vt:lpstr>
      <vt:lpstr>Times New Roman</vt:lpstr>
      <vt:lpstr>Theme1</vt:lpstr>
      <vt:lpstr>2_Basis</vt:lpstr>
      <vt:lpstr>3_Basis</vt:lpstr>
      <vt:lpstr>Office Theme</vt:lpstr>
      <vt:lpstr>1_Office Theme</vt:lpstr>
      <vt:lpstr>2_Office Theme</vt:lpstr>
      <vt:lpstr>Campaign Finance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do political contributions buy?</vt:lpstr>
      <vt:lpstr>Major Issues in Campaign Finance</vt:lpstr>
      <vt:lpstr>The FECA “hard money” framework</vt:lpstr>
      <vt:lpstr>Post Citizens United world of campaign finance</vt:lpstr>
      <vt:lpstr>What should we do?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Campaign Finance</dc:title>
  <dc:creator>Steven Greene</dc:creator>
  <cp:lastModifiedBy>Steven H Greene</cp:lastModifiedBy>
  <cp:revision>120</cp:revision>
  <cp:lastPrinted>2001-01-22T20:21:07Z</cp:lastPrinted>
  <dcterms:created xsi:type="dcterms:W3CDTF">1998-08-31T20:41:21Z</dcterms:created>
  <dcterms:modified xsi:type="dcterms:W3CDTF">2026-03-03T15:09:47Z</dcterms:modified>
</cp:coreProperties>
</file>