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4020" r:id="rId7"/>
  </p:sldMasterIdLst>
  <p:notesMasterIdLst>
    <p:notesMasterId r:id="rId35"/>
  </p:notesMasterIdLst>
  <p:handoutMasterIdLst>
    <p:handoutMasterId r:id="rId36"/>
  </p:handoutMasterIdLst>
  <p:sldIdLst>
    <p:sldId id="375" r:id="rId8"/>
    <p:sldId id="381" r:id="rId9"/>
    <p:sldId id="443" r:id="rId10"/>
    <p:sldId id="376" r:id="rId11"/>
    <p:sldId id="440" r:id="rId12"/>
    <p:sldId id="442" r:id="rId13"/>
    <p:sldId id="437" r:id="rId14"/>
    <p:sldId id="427" r:id="rId15"/>
    <p:sldId id="426" r:id="rId16"/>
    <p:sldId id="424" r:id="rId17"/>
    <p:sldId id="428" r:id="rId18"/>
    <p:sldId id="425" r:id="rId19"/>
    <p:sldId id="429" r:id="rId20"/>
    <p:sldId id="358" r:id="rId21"/>
    <p:sldId id="438" r:id="rId22"/>
    <p:sldId id="439" r:id="rId23"/>
    <p:sldId id="386" r:id="rId24"/>
    <p:sldId id="407" r:id="rId25"/>
    <p:sldId id="408" r:id="rId26"/>
    <p:sldId id="410" r:id="rId27"/>
    <p:sldId id="411" r:id="rId28"/>
    <p:sldId id="430" r:id="rId29"/>
    <p:sldId id="431" r:id="rId30"/>
    <p:sldId id="377" r:id="rId31"/>
    <p:sldId id="434" r:id="rId32"/>
    <p:sldId id="435" r:id="rId33"/>
    <p:sldId id="412" r:id="rId3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292E6-7DD9-4A6D-8CF2-2C049305B097}" v="4" dt="2026-02-23T02:59:38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Greene" userId="71916a85061e9be7" providerId="LiveId" clId="{0F495226-8F87-48EE-AA84-20659DBAD506}"/>
    <pc:docChg chg="undo custSel addSld delSld modSld">
      <pc:chgData name="Steven Greene" userId="71916a85061e9be7" providerId="LiveId" clId="{0F495226-8F87-48EE-AA84-20659DBAD506}" dt="2026-02-23T03:00:10.097" v="195" actId="20577"/>
      <pc:docMkLst>
        <pc:docMk/>
      </pc:docMkLst>
      <pc:sldChg chg="del">
        <pc:chgData name="Steven Greene" userId="71916a85061e9be7" providerId="LiveId" clId="{0F495226-8F87-48EE-AA84-20659DBAD506}" dt="2026-02-23T02:49:41.823" v="27" actId="47"/>
        <pc:sldMkLst>
          <pc:docMk/>
          <pc:sldMk cId="0" sldId="349"/>
        </pc:sldMkLst>
      </pc:sldChg>
      <pc:sldChg chg="del">
        <pc:chgData name="Steven Greene" userId="71916a85061e9be7" providerId="LiveId" clId="{0F495226-8F87-48EE-AA84-20659DBAD506}" dt="2026-02-23T02:49:09.421" v="26" actId="47"/>
        <pc:sldMkLst>
          <pc:docMk/>
          <pc:sldMk cId="0" sldId="351"/>
        </pc:sldMkLst>
      </pc:sldChg>
      <pc:sldChg chg="del">
        <pc:chgData name="Steven Greene" userId="71916a85061e9be7" providerId="LiveId" clId="{0F495226-8F87-48EE-AA84-20659DBAD506}" dt="2026-02-23T02:49:42.656" v="28" actId="47"/>
        <pc:sldMkLst>
          <pc:docMk/>
          <pc:sldMk cId="0" sldId="353"/>
        </pc:sldMkLst>
      </pc:sldChg>
      <pc:sldChg chg="del">
        <pc:chgData name="Steven Greene" userId="71916a85061e9be7" providerId="LiveId" clId="{0F495226-8F87-48EE-AA84-20659DBAD506}" dt="2026-02-23T02:51:21.713" v="42" actId="47"/>
        <pc:sldMkLst>
          <pc:docMk/>
          <pc:sldMk cId="0" sldId="354"/>
        </pc:sldMkLst>
      </pc:sldChg>
      <pc:sldChg chg="del">
        <pc:chgData name="Steven Greene" userId="71916a85061e9be7" providerId="LiveId" clId="{0F495226-8F87-48EE-AA84-20659DBAD506}" dt="2026-02-23T02:51:25.360" v="43" actId="47"/>
        <pc:sldMkLst>
          <pc:docMk/>
          <pc:sldMk cId="0" sldId="355"/>
        </pc:sldMkLst>
      </pc:sldChg>
      <pc:sldChg chg="del">
        <pc:chgData name="Steven Greene" userId="71916a85061e9be7" providerId="LiveId" clId="{0F495226-8F87-48EE-AA84-20659DBAD506}" dt="2026-02-23T02:51:26.531" v="44" actId="47"/>
        <pc:sldMkLst>
          <pc:docMk/>
          <pc:sldMk cId="0" sldId="356"/>
        </pc:sldMkLst>
      </pc:sldChg>
      <pc:sldChg chg="del">
        <pc:chgData name="Steven Greene" userId="71916a85061e9be7" providerId="LiveId" clId="{0F495226-8F87-48EE-AA84-20659DBAD506}" dt="2026-02-23T02:51:27.146" v="45" actId="47"/>
        <pc:sldMkLst>
          <pc:docMk/>
          <pc:sldMk cId="0" sldId="357"/>
        </pc:sldMkLst>
      </pc:sldChg>
      <pc:sldChg chg="del">
        <pc:chgData name="Steven Greene" userId="71916a85061e9be7" providerId="LiveId" clId="{0F495226-8F87-48EE-AA84-20659DBAD506}" dt="2026-02-23T02:51:28.348" v="46" actId="47"/>
        <pc:sldMkLst>
          <pc:docMk/>
          <pc:sldMk cId="0" sldId="368"/>
        </pc:sldMkLst>
      </pc:sldChg>
      <pc:sldChg chg="del">
        <pc:chgData name="Steven Greene" userId="71916a85061e9be7" providerId="LiveId" clId="{0F495226-8F87-48EE-AA84-20659DBAD506}" dt="2026-02-23T02:51:31.985" v="47" actId="47"/>
        <pc:sldMkLst>
          <pc:docMk/>
          <pc:sldMk cId="0" sldId="369"/>
        </pc:sldMkLst>
      </pc:sldChg>
      <pc:sldChg chg="modSp mod">
        <pc:chgData name="Steven Greene" userId="71916a85061e9be7" providerId="LiveId" clId="{0F495226-8F87-48EE-AA84-20659DBAD506}" dt="2026-02-23T02:59:48.469" v="163" actId="20577"/>
        <pc:sldMkLst>
          <pc:docMk/>
          <pc:sldMk cId="0" sldId="381"/>
        </pc:sldMkLst>
        <pc:spChg chg="mod">
          <ac:chgData name="Steven Greene" userId="71916a85061e9be7" providerId="LiveId" clId="{0F495226-8F87-48EE-AA84-20659DBAD506}" dt="2026-02-23T02:59:48.469" v="163" actId="20577"/>
          <ac:spMkLst>
            <pc:docMk/>
            <pc:sldMk cId="0" sldId="381"/>
            <ac:spMk id="17411" creationId="{C51B7D4A-EB19-0CEB-7E4D-A550C43C8E21}"/>
          </ac:spMkLst>
        </pc:spChg>
      </pc:sldChg>
      <pc:sldChg chg="del">
        <pc:chgData name="Steven Greene" userId="71916a85061e9be7" providerId="LiveId" clId="{0F495226-8F87-48EE-AA84-20659DBAD506}" dt="2026-02-23T02:51:19.402" v="41" actId="47"/>
        <pc:sldMkLst>
          <pc:docMk/>
          <pc:sldMk cId="0" sldId="382"/>
        </pc:sldMkLst>
      </pc:sldChg>
      <pc:sldChg chg="del">
        <pc:chgData name="Steven Greene" userId="71916a85061e9be7" providerId="LiveId" clId="{0F495226-8F87-48EE-AA84-20659DBAD506}" dt="2026-02-23T02:49:44.318" v="29" actId="47"/>
        <pc:sldMkLst>
          <pc:docMk/>
          <pc:sldMk cId="0" sldId="383"/>
        </pc:sldMkLst>
      </pc:sldChg>
      <pc:sldChg chg="del">
        <pc:chgData name="Steven Greene" userId="71916a85061e9be7" providerId="LiveId" clId="{0F495226-8F87-48EE-AA84-20659DBAD506}" dt="2026-02-23T02:49:49.374" v="30" actId="47"/>
        <pc:sldMkLst>
          <pc:docMk/>
          <pc:sldMk cId="0" sldId="384"/>
        </pc:sldMkLst>
      </pc:sldChg>
      <pc:sldChg chg="del">
        <pc:chgData name="Steven Greene" userId="71916a85061e9be7" providerId="LiveId" clId="{0F495226-8F87-48EE-AA84-20659DBAD506}" dt="2026-02-23T02:49:51.837" v="31" actId="47"/>
        <pc:sldMkLst>
          <pc:docMk/>
          <pc:sldMk cId="0" sldId="385"/>
        </pc:sldMkLst>
      </pc:sldChg>
      <pc:sldChg chg="del">
        <pc:chgData name="Steven Greene" userId="71916a85061e9be7" providerId="LiveId" clId="{0F495226-8F87-48EE-AA84-20659DBAD506}" dt="2026-02-23T02:49:59.338" v="32" actId="47"/>
        <pc:sldMkLst>
          <pc:docMk/>
          <pc:sldMk cId="0" sldId="387"/>
        </pc:sldMkLst>
      </pc:sldChg>
      <pc:sldChg chg="del">
        <pc:chgData name="Steven Greene" userId="71916a85061e9be7" providerId="LiveId" clId="{0F495226-8F87-48EE-AA84-20659DBAD506}" dt="2026-02-23T02:50:03.274" v="33" actId="47"/>
        <pc:sldMkLst>
          <pc:docMk/>
          <pc:sldMk cId="0" sldId="403"/>
        </pc:sldMkLst>
      </pc:sldChg>
      <pc:sldChg chg="del">
        <pc:chgData name="Steven Greene" userId="71916a85061e9be7" providerId="LiveId" clId="{0F495226-8F87-48EE-AA84-20659DBAD506}" dt="2026-02-23T02:50:06.703" v="34" actId="47"/>
        <pc:sldMkLst>
          <pc:docMk/>
          <pc:sldMk cId="0" sldId="404"/>
        </pc:sldMkLst>
      </pc:sldChg>
      <pc:sldChg chg="del">
        <pc:chgData name="Steven Greene" userId="71916a85061e9be7" providerId="LiveId" clId="{0F495226-8F87-48EE-AA84-20659DBAD506}" dt="2026-02-23T02:50:08.733" v="35" actId="47"/>
        <pc:sldMkLst>
          <pc:docMk/>
          <pc:sldMk cId="0" sldId="405"/>
        </pc:sldMkLst>
      </pc:sldChg>
      <pc:sldChg chg="del">
        <pc:chgData name="Steven Greene" userId="71916a85061e9be7" providerId="LiveId" clId="{0F495226-8F87-48EE-AA84-20659DBAD506}" dt="2026-02-23T02:50:09.269" v="36" actId="47"/>
        <pc:sldMkLst>
          <pc:docMk/>
          <pc:sldMk cId="0" sldId="406"/>
        </pc:sldMkLst>
      </pc:sldChg>
      <pc:sldChg chg="del">
        <pc:chgData name="Steven Greene" userId="71916a85061e9be7" providerId="LiveId" clId="{0F495226-8F87-48EE-AA84-20659DBAD506}" dt="2026-02-23T02:50:30.640" v="37" actId="47"/>
        <pc:sldMkLst>
          <pc:docMk/>
          <pc:sldMk cId="0" sldId="409"/>
        </pc:sldMkLst>
      </pc:sldChg>
      <pc:sldChg chg="modSp mod">
        <pc:chgData name="Steven Greene" userId="71916a85061e9be7" providerId="LiveId" clId="{0F495226-8F87-48EE-AA84-20659DBAD506}" dt="2026-02-23T03:00:10.097" v="195" actId="20577"/>
        <pc:sldMkLst>
          <pc:docMk/>
          <pc:sldMk cId="0" sldId="412"/>
        </pc:sldMkLst>
        <pc:spChg chg="mod">
          <ac:chgData name="Steven Greene" userId="71916a85061e9be7" providerId="LiveId" clId="{0F495226-8F87-48EE-AA84-20659DBAD506}" dt="2026-02-23T03:00:10.097" v="195" actId="20577"/>
          <ac:spMkLst>
            <pc:docMk/>
            <pc:sldMk cId="0" sldId="412"/>
            <ac:spMk id="60419" creationId="{6C7AB905-27B8-4AE4-DCC7-CE797976506F}"/>
          </ac:spMkLst>
        </pc:spChg>
      </pc:sldChg>
      <pc:sldChg chg="del">
        <pc:chgData name="Steven Greene" userId="71916a85061e9be7" providerId="LiveId" clId="{0F495226-8F87-48EE-AA84-20659DBAD506}" dt="2026-02-23T02:50:55.015" v="38" actId="47"/>
        <pc:sldMkLst>
          <pc:docMk/>
          <pc:sldMk cId="0" sldId="432"/>
        </pc:sldMkLst>
      </pc:sldChg>
      <pc:sldChg chg="del">
        <pc:chgData name="Steven Greene" userId="71916a85061e9be7" providerId="LiveId" clId="{0F495226-8F87-48EE-AA84-20659DBAD506}" dt="2026-02-23T02:51:10.291" v="39" actId="47"/>
        <pc:sldMkLst>
          <pc:docMk/>
          <pc:sldMk cId="0" sldId="433"/>
        </pc:sldMkLst>
      </pc:sldChg>
      <pc:sldChg chg="del">
        <pc:chgData name="Steven Greene" userId="71916a85061e9be7" providerId="LiveId" clId="{0F495226-8F87-48EE-AA84-20659DBAD506}" dt="2026-02-23T02:51:16.860" v="40" actId="47"/>
        <pc:sldMkLst>
          <pc:docMk/>
          <pc:sldMk cId="0" sldId="436"/>
        </pc:sldMkLst>
      </pc:sldChg>
      <pc:sldChg chg="addSp new mod">
        <pc:chgData name="Steven Greene" userId="71916a85061e9be7" providerId="LiveId" clId="{0F495226-8F87-48EE-AA84-20659DBAD506}" dt="2026-02-22T20:53:14.136" v="1" actId="22"/>
        <pc:sldMkLst>
          <pc:docMk/>
          <pc:sldMk cId="731057549" sldId="437"/>
        </pc:sldMkLst>
        <pc:picChg chg="add">
          <ac:chgData name="Steven Greene" userId="71916a85061e9be7" providerId="LiveId" clId="{0F495226-8F87-48EE-AA84-20659DBAD506}" dt="2026-02-22T20:53:14.136" v="1" actId="22"/>
          <ac:picMkLst>
            <pc:docMk/>
            <pc:sldMk cId="731057549" sldId="437"/>
            <ac:picMk id="3" creationId="{2049492E-5345-B5EF-9E56-4B1AAC92B421}"/>
          </ac:picMkLst>
        </pc:picChg>
      </pc:sldChg>
      <pc:sldChg chg="addSp modSp new mod">
        <pc:chgData name="Steven Greene" userId="71916a85061e9be7" providerId="LiveId" clId="{0F495226-8F87-48EE-AA84-20659DBAD506}" dt="2026-02-22T20:55:39.191" v="5" actId="1076"/>
        <pc:sldMkLst>
          <pc:docMk/>
          <pc:sldMk cId="3196398075" sldId="438"/>
        </pc:sldMkLst>
        <pc:picChg chg="add mod">
          <ac:chgData name="Steven Greene" userId="71916a85061e9be7" providerId="LiveId" clId="{0F495226-8F87-48EE-AA84-20659DBAD506}" dt="2026-02-22T20:55:39.191" v="5" actId="1076"/>
          <ac:picMkLst>
            <pc:docMk/>
            <pc:sldMk cId="3196398075" sldId="438"/>
            <ac:picMk id="3" creationId="{FB82B112-7936-8649-2E23-EDD96128C11F}"/>
          </ac:picMkLst>
        </pc:picChg>
      </pc:sldChg>
      <pc:sldChg chg="addSp modSp new mod">
        <pc:chgData name="Steven Greene" userId="71916a85061e9be7" providerId="LiveId" clId="{0F495226-8F87-48EE-AA84-20659DBAD506}" dt="2026-02-22T20:56:08.785" v="9" actId="1076"/>
        <pc:sldMkLst>
          <pc:docMk/>
          <pc:sldMk cId="1891203955" sldId="439"/>
        </pc:sldMkLst>
        <pc:picChg chg="add mod">
          <ac:chgData name="Steven Greene" userId="71916a85061e9be7" providerId="LiveId" clId="{0F495226-8F87-48EE-AA84-20659DBAD506}" dt="2026-02-22T20:56:08.785" v="9" actId="1076"/>
          <ac:picMkLst>
            <pc:docMk/>
            <pc:sldMk cId="1891203955" sldId="439"/>
            <ac:picMk id="3" creationId="{CB21C260-5488-1470-6AB4-F6B3D6F0698A}"/>
          </ac:picMkLst>
        </pc:picChg>
      </pc:sldChg>
      <pc:sldChg chg="addSp modSp new mod">
        <pc:chgData name="Steven Greene" userId="71916a85061e9be7" providerId="LiveId" clId="{0F495226-8F87-48EE-AA84-20659DBAD506}" dt="2026-02-22T20:57:38.312" v="13" actId="1076"/>
        <pc:sldMkLst>
          <pc:docMk/>
          <pc:sldMk cId="1063026208" sldId="440"/>
        </pc:sldMkLst>
        <pc:picChg chg="add mod">
          <ac:chgData name="Steven Greene" userId="71916a85061e9be7" providerId="LiveId" clId="{0F495226-8F87-48EE-AA84-20659DBAD506}" dt="2026-02-22T20:57:38.312" v="13" actId="1076"/>
          <ac:picMkLst>
            <pc:docMk/>
            <pc:sldMk cId="1063026208" sldId="440"/>
            <ac:picMk id="3" creationId="{B73BC1FB-AF60-8DE3-0829-8593F11D8FE2}"/>
          </ac:picMkLst>
        </pc:picChg>
      </pc:sldChg>
      <pc:sldChg chg="addSp modSp new del mod">
        <pc:chgData name="Steven Greene" userId="71916a85061e9be7" providerId="LiveId" clId="{0F495226-8F87-48EE-AA84-20659DBAD506}" dt="2026-02-23T02:49:00.793" v="25" actId="47"/>
        <pc:sldMkLst>
          <pc:docMk/>
          <pc:sldMk cId="1209365696" sldId="441"/>
        </pc:sldMkLst>
        <pc:picChg chg="add mod">
          <ac:chgData name="Steven Greene" userId="71916a85061e9be7" providerId="LiveId" clId="{0F495226-8F87-48EE-AA84-20659DBAD506}" dt="2026-02-22T21:00:28.849" v="18" actId="1076"/>
          <ac:picMkLst>
            <pc:docMk/>
            <pc:sldMk cId="1209365696" sldId="441"/>
            <ac:picMk id="3" creationId="{7863A800-3591-CDA2-496F-6E0039CE5418}"/>
          </ac:picMkLst>
        </pc:picChg>
      </pc:sldChg>
      <pc:sldChg chg="addSp delSp modSp new mod">
        <pc:chgData name="Steven Greene" userId="71916a85061e9be7" providerId="LiveId" clId="{0F495226-8F87-48EE-AA84-20659DBAD506}" dt="2026-02-22T21:01:24.227" v="24" actId="1076"/>
        <pc:sldMkLst>
          <pc:docMk/>
          <pc:sldMk cId="1038207937" sldId="442"/>
        </pc:sldMkLst>
        <pc:picChg chg="add del">
          <ac:chgData name="Steven Greene" userId="71916a85061e9be7" providerId="LiveId" clId="{0F495226-8F87-48EE-AA84-20659DBAD506}" dt="2026-02-22T21:01:06.443" v="21" actId="22"/>
          <ac:picMkLst>
            <pc:docMk/>
            <pc:sldMk cId="1038207937" sldId="442"/>
            <ac:picMk id="3" creationId="{BC6F2A7D-1F2C-EDB3-F57A-4AC67C37EF4B}"/>
          </ac:picMkLst>
        </pc:picChg>
        <pc:picChg chg="add mod">
          <ac:chgData name="Steven Greene" userId="71916a85061e9be7" providerId="LiveId" clId="{0F495226-8F87-48EE-AA84-20659DBAD506}" dt="2026-02-22T21:01:24.227" v="24" actId="1076"/>
          <ac:picMkLst>
            <pc:docMk/>
            <pc:sldMk cId="1038207937" sldId="442"/>
            <ac:picMk id="5" creationId="{D228B503-789F-B336-D266-71BD53843AB1}"/>
          </ac:picMkLst>
        </pc:picChg>
      </pc:sldChg>
      <pc:sldChg chg="modSp new mod">
        <pc:chgData name="Steven Greene" userId="71916a85061e9be7" providerId="LiveId" clId="{0F495226-8F87-48EE-AA84-20659DBAD506}" dt="2026-02-23T02:59:41.985" v="162" actId="403"/>
        <pc:sldMkLst>
          <pc:docMk/>
          <pc:sldMk cId="2688787975" sldId="443"/>
        </pc:sldMkLst>
        <pc:spChg chg="mod">
          <ac:chgData name="Steven Greene" userId="71916a85061e9be7" providerId="LiveId" clId="{0F495226-8F87-48EE-AA84-20659DBAD506}" dt="2026-02-23T02:58:11.384" v="117" actId="20577"/>
          <ac:spMkLst>
            <pc:docMk/>
            <pc:sldMk cId="2688787975" sldId="443"/>
            <ac:spMk id="2" creationId="{FE315D67-ABC4-F10E-5369-10D6F2DA7471}"/>
          </ac:spMkLst>
        </pc:spChg>
        <pc:spChg chg="mod">
          <ac:chgData name="Steven Greene" userId="71916a85061e9be7" providerId="LiveId" clId="{0F495226-8F87-48EE-AA84-20659DBAD506}" dt="2026-02-23T02:59:41.985" v="162" actId="403"/>
          <ac:spMkLst>
            <pc:docMk/>
            <pc:sldMk cId="2688787975" sldId="443"/>
            <ac:spMk id="3" creationId="{820ED982-82EE-1B9F-B648-D17F785267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156A76D-3DBB-2E8C-6E9D-A6F6833905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D8C300AA-270B-DFF3-FC96-2D5EBF5B3D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FFCC3DF3-9AA8-CBCA-13FD-AF07925FEA9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89329CD3-5B60-4336-C3C1-3E1A1C9E8D2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8326F399-57FA-4EB6-9A16-B3A5C55DA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5F27308-D2A9-6670-85A2-867006C9FA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A8F8524-02F8-FCCC-9296-27A8C972CF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95AF8AA-9850-0F8E-C72C-B898B53E2F9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D6D8A663-6FE1-C96C-340B-8385622CC4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1DBAB4D5-0689-937A-9A09-62A851BC59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B960A76E-F9ED-DC8A-0205-9B3DE1BA7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C5178C02-2DBF-41E3-AE14-B5C8C86948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223BE-C38C-E46E-F621-F0A3E124EDEE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7B512F-52AA-FB27-994A-DF4409BCB179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89A6CAC-98EB-ED2F-CF80-35ABBAAE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1DF3DE-6EAD-2B5E-43C4-04BE85A3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EEC81F-4BDF-0663-568F-5977312C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C640F6-9F9F-4D45-B09F-ADE394907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6527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DEF9-9BDC-B013-2A55-CF9BC291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53B4F-90B5-E658-7C1C-CB2C2CBF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6D08A-4749-7F0F-497A-52CD09A0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C7BDC-4D73-4637-BAB6-EFF7107F4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83992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CCB0E-FF44-A175-82C4-D5CEA679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86297-D116-679F-88B1-7DF81EE7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6C89C-B203-2C29-ECC0-1AB3AA47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19F68-7A4A-4660-A20A-850182A03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09473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B8EBE7-F37C-B984-EE16-1262DCD48497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097BE3-9662-425A-7613-EDAC321D602A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EB5213C-1121-DC0E-791F-05481A5B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5F2268-C38E-6C71-A1AF-A3963C86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E72867-3280-9CA4-549E-64F56E59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580D2-E78B-4C06-AB35-D554E16A9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48019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75E59-F5EF-6AA9-3D54-166E6333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7462F-E10A-2388-BD97-585C4DB2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58AC-9C8D-71AA-3828-8BF1E311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4F593-B4FF-40F8-9299-4209E4E58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27354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A45244-37B2-67CB-206E-67AEE1E23402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30583C-3A39-D46A-98DD-6E2EEF02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DD1EEF-661F-B3D7-C2F5-FA9914F3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AAF264-FACD-5B38-4F0A-233E9678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487A3-BA2C-4136-9591-DDD932C95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738372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BDFC515-BE55-38F1-B8B8-999D52D9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3EDCD-87C6-00E3-B9A2-C2810964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D09F-5DA1-31A8-E3D4-68734B52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BFC1A-8D7F-4A84-91A0-027426A32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46540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93F89D-410A-5BAD-5648-56EA2D41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2BC4B9-C974-B897-9D93-A7823BC6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E9FDBB-374F-A6D5-8716-F2E05319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F266D-2277-4838-97DE-7517FD33E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06351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450CDC-F315-2101-18A3-F7FE418B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0522AD-517D-388A-5B0C-AEC6CE05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C95645-43F5-D3AD-692A-3DB92BA1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79733-F78C-4E43-B4B3-9E8FF9C27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204565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273F77-36DE-4444-1297-DE2DBC7D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091F26-7D00-A1F7-680E-F567C6AC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D928C5-190D-B0B0-D128-DFDEA96B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FBCD9-4092-48A4-B95F-97A6391FF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03290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967BD1-0178-2CF7-8618-D02794EF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AD9A66-55D3-569F-BF3E-4F90F366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21D981-C526-517C-B544-CCFA1128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A22EA-29B8-4A18-A84A-B532CC311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80916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AD288-9C45-F62A-2E9D-96D97A4E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65A19-B122-86C6-A30C-7336674A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D40E8-A99B-D598-8B32-565DD555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F5D7A-4667-458B-9D92-7B4B5581A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13498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57B48A-EC08-1B3E-53EC-67B345E9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B3B185-7981-BA27-BB92-F429AE45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FD9D4A-F208-2AD2-6B9C-2E7705E2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DCABC-B68D-402F-BF42-073C5CC6E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897708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048E5-815E-1F61-B810-A36E17D4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2F8C6-03BD-ED54-8F09-2A6E27DF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7634A-9C6E-54FD-5A3E-61FA4580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DCD22-3EB6-4E66-B91D-4850F88AE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374905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F11EF-40E8-C1B6-F91D-5AF69A9E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DBD3E-C50D-6208-4251-C809EEFDF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5B4F9-9364-3E40-CFCC-86D75209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009C2-F9DE-4FDE-9915-A194579E2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72567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E9CFAF-712F-7A0B-03FF-8B178AF5C15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DCE2D3-DBE4-5B33-DEB2-158E23619E13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82F464-B88E-19A2-4C20-4DAF5EEF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03E012-6E23-2880-132D-3E2DDA10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4666B9-D679-C9BD-EC8D-876787DA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5993E-052D-4464-83D2-2CFF66565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5486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946F0-FB32-5499-AE36-88F4F023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E0295-FFEA-498D-73E2-0CED1D08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9F45A-8826-560A-EEA5-8ECB26D9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A57D1-88AA-4992-BD89-50EDB87E5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617797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FFAE50-FE86-50B5-8114-26DE36B42137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D1D6C9-B329-50D0-3C56-A468035C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119E51-B09A-5A0F-9545-9F3A5D67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C13A19-E432-5470-6D20-35825415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F11D4-AEC8-479D-B52E-53C60DAA6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363777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E6CA98-AB6D-CE13-CDA2-4F7247CDA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5A99F-BB3A-1C80-6044-D6D7F919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57AAB-FD06-1304-A173-8FD18340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0ED3E-BA0C-4C87-B0AD-83071E367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668638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6B9D47-C576-0F9F-B453-3EA9C576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A1A335-DCAA-0E0A-5169-F9DA94D3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35D4B7-274C-A962-5395-980BC473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61970-CFD2-460C-AEEA-C8C3CD3F0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890127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BD8BB3-D801-5FB3-19D4-6CA733CD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D62849-B1C8-1403-0190-E3B670E7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E70D24-71F2-923B-44C6-53512849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463E-C602-4C45-A15F-109016641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370415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FA7CE3-2391-53C7-96A6-2B7CCD4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1F6528-71AA-E112-37BC-723CD520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91EA5D-97DC-01AE-093B-1A8B387D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745AE-BDF7-42BB-8098-313FFAF75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49433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3CAAFA-EA91-A470-AE63-02F0E32CE328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4CD517-DB4A-241D-49D0-7148DBEF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01079B-2473-6E40-4672-DCEA4752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8DFB62-A71F-1EA8-0189-86278DB0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3520A-5FD4-466C-9370-F879CC4FA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62053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9E171C-6908-83BB-6F12-55DD418E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D2AFFC-715B-689B-02F2-A4DCC0F2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08597E-161F-3786-67C7-05398E20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9142-182D-4112-AB17-A317F590E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182642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4C6DD3-77B3-0CFF-E6BC-190807BC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42A3EF-ED0D-6972-FF37-3273491F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BC6415-EF7C-EBF4-E34D-86A12122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B434A-2B7E-419B-B9C7-ADB6757AD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189567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00060-46E9-6DCA-04F0-9617EB46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9A8F8-0DF6-2C72-DF69-6F7EFD73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AAE19-3640-CEBF-2180-6513DD8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D0830-9521-408E-8465-245D65FAF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35822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8D7C4-3BD1-AB52-F06E-0DC2D632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4585A-F8A0-8CD4-6969-1B192C79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72D15-5CCF-4978-1EAB-1B173B70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4174-6F5D-4B23-9550-4C27648A6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920433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EA231-5DFC-878F-9D28-8F7949A4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2443B-E78C-2158-3C3A-6C36CD85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69BE9-A9C8-16F3-7352-4F6244FC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CDC01-0966-47C8-8D2A-D8236BA31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536648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E6484-AAF3-4035-64F5-76CD3C8F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A571-B111-9D7C-E0D1-94A0EC70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96CB2-8EA9-8018-C734-737B76A0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14B70-F0E7-4CBB-B61B-0C87FB149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584188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F463-C138-2429-8116-2CAF776C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47454-C1F6-699E-BCFB-2723BC5C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E2FE8-1740-489D-141C-0A7D93F4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22BFF-4DF6-4A33-AC10-B7953413F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736333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B558D9-8C27-B1A7-80E1-3CBD610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E2CA5F-8F35-2929-6C08-6A59EDD8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7DA7C2-0C23-2A31-5DE1-943B3F79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C7920-9889-444C-9914-44DBC6459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487609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02D648-4D80-80B1-6E85-CA6F3EB6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B4458E-7377-0938-1AC1-22F2C464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B1B24B-24D0-9046-C5D4-5AB9E90A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D372B-A917-42F8-8906-9931F6160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235259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69F068-5726-3670-6B0E-13B4545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70E597-0274-EFBC-1C06-2CC8D442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8DE1F1-0E71-013D-97E0-51B9CBD1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FAF4-E281-418B-A877-A82F0D2E2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981806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29340D-70AE-87B4-B444-AF856C92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9B037-BE89-657F-DF4C-A308C137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D603E-68A4-357C-0AAA-666A987D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B5282-1A0F-4A50-BF03-9844B62D9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250671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CE0F8F-F7F1-6CFE-D091-6C8FFCFE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DB1DAF-91FD-7B37-1409-56CD944C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7A80C-1CAB-DBB3-5A27-671E2535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87BC7-44A1-4454-A7A7-0CE23C4F9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554299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DB4030-570D-418E-BBE4-1432BFEE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99F595-1BE2-63F6-644D-6B09BC53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FC37A1-6A36-6D3F-DC85-CE52D0AE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6E957-F6EE-4AF1-ABE6-B128E2EAC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6613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47DA8A-DC90-E865-56A3-F4D0457C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6492B9-16F5-93F0-6E2E-476C5B36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11E009-FE15-6D96-D2AF-B54D2FEB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00C38-0F9F-4106-AD1F-7A05B32A3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530065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2A63B-7D16-200A-9BE6-BE15CD8A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584FC-3D8C-087B-1924-7EE162D9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BEAD4-1E77-A51D-0CD7-4E3D9EF2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D8A27-B18E-4E98-A3AC-C210E29FA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369046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F2258-5C50-0E0F-BD0B-4C51F50D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DDA0F-EFCE-61D7-9DCE-8237C2C0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58E06-B60F-D0BF-88BB-9CADFC92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ECD15-9D5F-4C3A-AA5F-25A8AC695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989781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C0269-6922-353A-7215-4F7E9AF7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2E998-92E4-89F2-71C2-B997CF31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E9A78-B733-E982-F261-25A2B71C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016EE-F469-46FA-8EDA-24AA646E1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923105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DED3F-8405-D981-9A2A-F554DD2C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31EB6-ED23-8C57-86B3-8A2A9DEA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4D942-A1A7-3BF3-AA27-D2A63BFA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15348-BBAD-4B43-924F-4DC728E0E4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770550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70300-BF7C-A789-878F-1C843F21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69557-F264-D984-0309-16DA3832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6C689-7F0B-3C52-AFDF-D572E3A1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77FC0-D658-4490-B4D8-E5A05DBCB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553841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5C828-C7F2-53AD-D663-AF4750A7A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6C4EB1-8CDF-764C-EE5B-7CDF112C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E0DAC2-D2BA-38BB-F21F-F1E58985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61F25-D6F6-4D36-AB29-E6084A308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707013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E4708C-620B-3978-168C-990E6D07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8ECD3B-6C8D-B765-757A-FD542321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83E73F-592D-CF6D-9DEF-2A63919B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513FB-37AC-44E2-B4C1-15E15F8E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45597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66E7CC-959C-CA02-4063-A5FCACB7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32F2E73-CF58-DA54-6AD4-700F168A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737678-B2F2-C04F-8A4F-1980062A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F1731-4F29-4B67-860A-F7F828FCD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353604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83F593-13F3-9B94-585B-A89041D3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D56099-5D12-83B2-431A-F3014331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FCAC00-1C57-856C-B6D3-876E80F8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8BCDF-AECB-4D49-8EF5-7F9C511CC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880385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2135FE-7366-8BAE-5258-5B4EA1F6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B27CD0-1822-0181-88B7-F2FFCB6D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D363AC-3C23-521A-8CD4-66994783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E4A66-E170-4DA0-8E7A-444A28F39E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479377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FDFAE0-DE94-ECE7-60AF-3DD8460A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D4EF2A-4047-7983-C6B3-D6EEC340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5C3431-A6EA-9455-A948-DB6A4B73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BE900-9252-4BFD-A103-63B46614D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47091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8D6705-BA23-AD24-E9B5-C82DD018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FEF6F5-F1A8-AA4E-B359-D23D0B2F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B27A2C-AD9A-4D6E-20CB-00DA0021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BB8F4-3DDA-479C-AF5A-C1732B7ED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142508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2B41C-EBF6-0C5B-E11E-B6BCA8CA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2E0-258E-7753-830A-5FB7D27B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65676-A800-D805-B4E4-EFA6293B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49F8A-2969-4B05-85AF-3B50AC97B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495198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9EEFA-4A36-7265-0C6C-3B35D38E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F8821-A8EC-B504-31F1-2960F106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44F1C-37E4-4A94-4D51-380A778F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E3868-108D-481A-9FC1-040026FD3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328788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53A50-8A6C-5729-4546-0BABAEF4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26747-60D6-60AE-4016-B132585E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B878-54E3-ADB7-4D20-80218F0E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7DA8F-988D-4157-94FE-FCBACD0EE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998478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00DAF-D47D-7943-EE70-F359757B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AA2EE-0D1F-2FFA-2E1A-676E4BC5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FDC7-EBEE-CACC-A8A2-CE819076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051BD-96BE-4D51-B5C2-1D7BB3BA8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201093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7EDC3-F8C5-7F2A-A753-87E99EB1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C9FC4-3936-6849-60CE-A10961D8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CBD78-2641-BED1-C11B-ECC4B11D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8A64B-F01C-4FC8-9D2B-50E796697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901402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1299AA-F245-3742-2D6F-87D98D3D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3139E9-DB75-5833-CD66-E5108661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D66EB0-D06F-5748-D09F-E62B1217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1383A-186B-4504-B00E-1EF79EBBB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04257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8A5EA2-4D19-9D9A-95F3-77A900D6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EF94EB-80D6-7575-F85D-8AC2C8F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D36AAC-86F4-9699-6B74-86A64935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C2184-7B50-4E06-98D3-27D64A221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536679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E929E1-8D66-E8C2-FA80-5C2356FE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950524-582C-1827-AF61-49ED5CF4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0B64EA-D1AA-8525-DE53-0C16790F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AF23-8A53-4792-914C-704B28DA3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902712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CAD61C-AAFF-FA59-3312-BE51DD9E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69283E-1653-CE6B-8ED5-F86599BE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876D1D-5195-A527-CBD0-800A7E44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D28D-82C5-4C3B-9386-18768B8BD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793163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83A7B4-10AE-4FA8-DF10-BBCC6512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EECF89-690E-C94C-9EC9-CB5EC8D4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14691A-223F-30CF-8725-D7123D04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0CDE7-954E-4DC9-88C6-05B484F1F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296830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FE971-7C3D-A582-5AEF-274D3DE6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692091-6876-FA0E-2C93-5E758A7C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7E9828-49E7-0CC6-F8D6-A33B567E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6BF92-5EF4-4FF7-84FA-2BD9DFEE5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528485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81CE50-E3A3-2645-3158-D7289809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D77186-541A-8A62-6FF4-A63A906C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73A103-7843-C40B-7F23-01AD3390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2A181-122C-47DA-A0E0-46A0D58F6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226122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44DEF-BAD5-BC6B-770B-3B7F0A88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2F92D-350E-D63D-B66D-D27C0B12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2503-BD19-8E04-51A8-B31EB87C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8A526-2575-464D-8763-E9E4AA2E1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84257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5FE6-3BD4-BC40-5FF3-54EAED23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F2C75-B03C-ED4B-66F0-D4E8FE14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C2E66-11C2-452C-5B2A-5DE24420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C5220-82C7-411A-811E-0B2871E63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604639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72D14-98D5-0B57-CB1B-967F6410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C8937-D3ED-1782-0EE0-FF9CBB84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608A-5A90-B129-634B-A5F71BC9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ABA20-77CF-44A9-8F9B-936698BA3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840788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92B1A-F26E-D713-1561-641A2491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9056-A458-DE6B-F19E-054ACEE0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0319E-0F32-41B5-07CE-E23C200A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DD538-FE04-43AF-BB72-DB3576C65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186354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7B0EB-6AD9-591E-8C73-85311B34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257E9-E652-68E1-2B21-ED477A14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84F24-D2AE-B9E3-8D35-389F8E0C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1CEDB-43F8-43D8-BCDC-4CC6BC56C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63746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2534E7-881D-8DCB-6CC4-F1FD820F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C12084-88F1-2F3D-A044-C122288F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328321-CF34-51BD-6CC7-4362821F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B48DA-FF42-4171-B2DA-799B942DD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835090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37FF8D-F1F1-028E-2AA9-6108FE55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45EDE6-16F4-FA7C-C49E-1BF4E96B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C6756F-F725-DB40-ED28-F465E587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9FC0D-586C-45E6-867B-0F0DE3EC3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08219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CAB3D7-E51E-4405-9D36-1744CB5F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1E37E9-CDE2-3AD8-8D3A-DD345EBB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55501A-4182-2BE1-E4EC-748DA33A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AA234-79A2-45AA-81FA-964E0E823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417030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98E28E-BAD6-8C7B-89D7-E8EBE4FF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4FB71C-5A8E-82F0-0006-7939D3C3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B46AFD-2608-B5A0-1FEB-0ED15A92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ADFF9-9BD9-4646-97B2-F3B1C1BA4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992514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179579-BDAF-C6A6-2808-C370C2C4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B6CCC8-BBF5-3550-0A9D-8D19BC47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EC7205-444B-1045-0806-B2BFF62E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B1113-D06D-410F-95DA-3288641DB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491880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35D682-168F-A51E-7F69-A0DCBC66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C68503-7E66-4A43-FD65-EAF431FC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B13025-79C9-3B79-47EC-74300CCE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9207B-1E55-4825-BB8A-CD7512DD4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912229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FC2A73-3DDB-DC29-CC00-BFD1A44C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301C82-F204-DB30-A2D8-B39719E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360BE3-CBDA-9E9A-B97A-CCD51E0E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1B220-16E5-4945-89A0-9FABD5304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077558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D4EEE-0B2B-7E6E-2F2B-08E7DE42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4F9E3-1386-A1E5-1C67-C480E172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2F97F-1C6D-0095-8107-2E0E1E4A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B247B-4EDB-4705-A1F5-FB85EF2B8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27998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3C0C9-FD93-402C-F964-033FA801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599E-5E65-7CA3-399D-77846A05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9005C-663B-3B1D-FE28-CEA59CF5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3D9FF-F808-4847-BCAE-904543D29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06924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577EAD-6D71-7200-4B71-1836ECA7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5F64D5-CD91-1D0E-15A6-02EB7857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B60930-40B3-A69E-62AC-76F6E18A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EF136-09B1-44A3-9ADF-5ECEAD423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63071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AF8790-1954-D4BD-69C1-FF09AF9D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D33E3A-9CDE-4C05-5B2B-04280E68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E7155C-CD74-86EC-3C19-C3312FF3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94468-29DE-40E6-9C02-C60EE49FC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387427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264BDD-8967-64B8-1C9A-CC31CB04D605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9088D4D-2775-FECB-B527-BD1BF5FDAF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E246315-61CD-0E34-0749-5BE6670B76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8705-8DDA-1040-072B-3BA2D2CF6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445AD-2EF9-7045-C9F2-F2D66EBD9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5DFC9-6ECE-32CA-14B1-A5E69F697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761B285D-63DF-444C-82E9-F9F04F9509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04" r:id="rId2"/>
    <p:sldLayoutId id="2147484276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1865FD-7F30-0BD6-9E84-42A4984BEAB3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430913DE-88C9-B137-F1FE-925B5E2CD3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EC3890E3-C8F8-AF41-0726-BECDFE7AAC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C440E-0624-55B9-8DC9-8818B910E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B8230-F8EE-9D50-1E99-3F65B8EBB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E4AF5-7967-881A-AD26-47367A5F6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9D2E588-5DAD-4EAD-864D-3BC873C4F2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13" r:id="rId2"/>
    <p:sldLayoutId id="2147484278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A80DA-3873-347C-2159-7139FA64AF3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54C7BDCE-AF21-AB09-D627-C6D71514A5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25D1C70F-A492-808C-D167-D8BECD927C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C1BE9-2411-8177-ECC9-D7C7B7503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AC231-9F91-D3A5-C5FB-F08D1F11F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A2CC6-3353-D4B3-C80B-33853B79E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F18EAFA-4207-4CBF-8775-85F6803386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22" r:id="rId2"/>
    <p:sldLayoutId id="2147484280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D28EA11C-0E25-290B-6B0C-B787CA447B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3035F754-6D5E-FD5B-01C3-BD4714DDA0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3B03-6C4F-1BE4-C3B8-5E0CDF30A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E9FDF-D3C2-8846-E1DD-4F471C446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E3325-78F0-6A32-E998-A539DBB5A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BBFD8C-691F-4D00-9352-8F7A677383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7000BCF4-3146-E966-1AE9-69E38EE5CC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52712E7A-8CA2-4A7E-9090-9B86F4E0F1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241EB-2A9A-324A-AAFA-C9F4706B0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84332-D069-326B-F8B7-8866996EC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0D7A9-D11D-A7C8-651B-A75FF5A67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657BADC-1250-4699-B458-79ED83FB38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30424655-2CCE-03B8-E80C-CD22D1C9D3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8BD8F75A-EB17-4DE1-5DD5-D413C6E5FE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44D80-4B7B-301A-F77C-8876DC12A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CF880-98E0-8BB1-E879-55F2400BF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46319-9E5C-7760-B1FE-573A86E9D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EC80566-A354-422A-A1DA-CC793B5AF3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8CF643FD-B2BB-D926-8463-87293F0957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9D8AA10C-1D0F-6FA9-CB3F-39122C4025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787A-A597-E4E8-A654-C13F687BB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A92F3-683F-7E56-791B-AEAD9ED1F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D295-A144-A832-EC80-3F132C654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CA71524-B211-4C2D-9491-2622A0E8E0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69BE381-795E-9782-1A9E-3DE029F2AF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/>
              <a:t>Party Polarization</a:t>
            </a:r>
            <a:endParaRPr lang="en-US" altLang="en-US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F6E404F-7C99-68D3-DA47-986518B3A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E5780235-0B40-F6FB-0F30-A612C2C26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7988"/>
            <a:ext cx="3983038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DF8BA3CB-D15C-EC6B-59DB-4B16BD67D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7724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C5F672CC-44AB-D6A5-7931-B69B1ED3B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5300"/>
            <a:ext cx="8001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35B11043-FEF9-68B0-6182-C6ADE25AF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43053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9EAD1FDD-264E-EF47-1F09-3FDE7186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Ideological polarization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2B112-7936-8649-2E23-EDD96128C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81000"/>
            <a:ext cx="663711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98075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21C260-5488-1470-6AB4-F6B3D6F0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2691"/>
            <a:ext cx="6710884" cy="60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03955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12D86D03-66F0-1C0E-1B00-55A87E7B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1327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B0B35E16-EECD-2528-96D0-EFDD6084F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66675"/>
            <a:ext cx="555307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FE92F8F5-046D-B663-4F50-7ED4C6ED9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0"/>
            <a:ext cx="516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6D14CFB-81F5-DB7E-B407-09659138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Polarization in context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C51B7D4A-EB19-0CEB-7E4D-A550C43C8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828800"/>
            <a:ext cx="7404100" cy="4038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Affective polarization</a:t>
            </a:r>
          </a:p>
          <a:p>
            <a:pPr eaLnBrk="1" hangingPunct="1"/>
            <a:r>
              <a:rPr lang="en-US" altLang="en-US" sz="2800" dirty="0"/>
              <a:t>Ideological polarization</a:t>
            </a:r>
          </a:p>
          <a:p>
            <a:pPr eaLnBrk="1" hangingPunct="1"/>
            <a:r>
              <a:rPr lang="en-US" altLang="en-US" sz="2800" dirty="0"/>
              <a:t>Belief polarization</a:t>
            </a: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6CC6D6D7-3666-A184-A53C-25540B1E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04788"/>
            <a:ext cx="58197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>
            <a:extLst>
              <a:ext uri="{FF2B5EF4-FFF2-40B4-BE49-F238E27FC236}">
                <a16:creationId xmlns:a16="http://schemas.microsoft.com/office/drawing/2014/main" id="{E2E93ABD-DDB3-9D46-0C03-060EBDCB6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9560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B83413D-B582-86D1-FB18-57073F6ED12A}"/>
              </a:ext>
            </a:extLst>
          </p:cNvPr>
          <p:cNvSpPr/>
          <p:nvPr/>
        </p:nvSpPr>
        <p:spPr>
          <a:xfrm>
            <a:off x="1600200" y="5029200"/>
            <a:ext cx="6172200" cy="990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7A789198-34E2-B01F-E7D0-50BCA105F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47713"/>
            <a:ext cx="83439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662C85AE-F369-9498-7CAF-25CAC9DA3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85838"/>
            <a:ext cx="80962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DB2BB256-6921-51E6-9021-BEFBFACB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Demographic polarization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F33CE3C8-98E8-9B4B-F73D-124C2B8B8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899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61659383-B02D-C5EC-C427-677D553CC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70993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0F9FB9AC-41F0-3F63-F47C-5C8BCB36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future of polarization?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6C7AB905-27B8-4AE4-DCC7-CE7979765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So, where is this all going?  </a:t>
            </a:r>
            <a:r>
              <a:rPr lang="en-US" altLang="en-US" sz="2400"/>
              <a:t>Do the parties need to change?</a:t>
            </a: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5D67-ABC4-F10E-5369-10D6F2DA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go here/what’s going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D982-82EE-1B9F-B648-D17F78526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Polarization and the nationalization of politics</a:t>
            </a:r>
          </a:p>
          <a:p>
            <a:r>
              <a:rPr lang="en-US" sz="2800" dirty="0"/>
              <a:t>Racial realignment/racial </a:t>
            </a:r>
            <a:r>
              <a:rPr lang="en-US" sz="2800" i="1" dirty="0"/>
              <a:t>issues</a:t>
            </a:r>
            <a:r>
              <a:rPr lang="en-US" sz="2800" dirty="0"/>
              <a:t> realignment. </a:t>
            </a:r>
          </a:p>
          <a:p>
            <a:r>
              <a:rPr lang="en-US" sz="2800" dirty="0"/>
              <a:t>Education/Cultural realignment</a:t>
            </a:r>
          </a:p>
        </p:txBody>
      </p:sp>
    </p:spTree>
    <p:extLst>
      <p:ext uri="{BB962C8B-B14F-4D97-AF65-F5344CB8AC3E}">
        <p14:creationId xmlns:p14="http://schemas.microsoft.com/office/powerpoint/2010/main" val="2688787975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7F0F4AD-D9E9-977D-0B84-C90B9984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Affective polarization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BC1FB-AF60-8DE3-0829-8593F11D8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89" y="317556"/>
            <a:ext cx="8550821" cy="62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26208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28B503-789F-B336-D266-71BD53843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4" y="1371600"/>
            <a:ext cx="8680971" cy="43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07937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9492E-5345-B5EF-9E56-4B1AAC92B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0" y="942628"/>
            <a:ext cx="7916380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57549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2F7B5F6B-039E-C2CD-3010-B026F34DB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08913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3889218C-7758-E0F7-88D3-7D049D31E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7912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</Template>
  <TotalTime>4519</TotalTime>
  <Words>63</Words>
  <Application>Microsoft Office PowerPoint</Application>
  <PresentationFormat>On-screen Show (4:3)</PresentationFormat>
  <Paragraphs>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3_Office Theme</vt:lpstr>
      <vt:lpstr>Party Polarization</vt:lpstr>
      <vt:lpstr>Polarization in context</vt:lpstr>
      <vt:lpstr>How we go here/what’s going on?</vt:lpstr>
      <vt:lpstr>Affective polarization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Ideological polarization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 polarization</vt:lpstr>
      <vt:lpstr>PowerPoint Presentation</vt:lpstr>
      <vt:lpstr>PowerPoint Presentation</vt:lpstr>
      <vt:lpstr>The future of polarization?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Electoral Realignments</dc:title>
  <dc:creator>Steven Greene</dc:creator>
  <cp:lastModifiedBy>Steven H Greene</cp:lastModifiedBy>
  <cp:revision>180</cp:revision>
  <cp:lastPrinted>2001-01-22T20:21:07Z</cp:lastPrinted>
  <dcterms:created xsi:type="dcterms:W3CDTF">1998-08-31T20:41:21Z</dcterms:created>
  <dcterms:modified xsi:type="dcterms:W3CDTF">2026-02-23T03:00:12Z</dcterms:modified>
</cp:coreProperties>
</file>