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notesMasterIdLst>
    <p:notesMasterId r:id="rId48"/>
  </p:notesMasterIdLst>
  <p:handoutMasterIdLst>
    <p:handoutMasterId r:id="rId49"/>
  </p:handoutMasterIdLst>
  <p:sldIdLst>
    <p:sldId id="256" r:id="rId7"/>
    <p:sldId id="257" r:id="rId8"/>
    <p:sldId id="282" r:id="rId9"/>
    <p:sldId id="347" r:id="rId10"/>
    <p:sldId id="284" r:id="rId11"/>
    <p:sldId id="304" r:id="rId12"/>
    <p:sldId id="305" r:id="rId13"/>
    <p:sldId id="285" r:id="rId14"/>
    <p:sldId id="286" r:id="rId15"/>
    <p:sldId id="287" r:id="rId16"/>
    <p:sldId id="290" r:id="rId17"/>
    <p:sldId id="289" r:id="rId18"/>
    <p:sldId id="379" r:id="rId19"/>
    <p:sldId id="381" r:id="rId20"/>
    <p:sldId id="380" r:id="rId21"/>
    <p:sldId id="291" r:id="rId22"/>
    <p:sldId id="271" r:id="rId23"/>
    <p:sldId id="300" r:id="rId24"/>
    <p:sldId id="353" r:id="rId25"/>
    <p:sldId id="354" r:id="rId26"/>
    <p:sldId id="342" r:id="rId27"/>
    <p:sldId id="346" r:id="rId28"/>
    <p:sldId id="343" r:id="rId29"/>
    <p:sldId id="344" r:id="rId30"/>
    <p:sldId id="355" r:id="rId31"/>
    <p:sldId id="283" r:id="rId32"/>
    <p:sldId id="387" r:id="rId33"/>
    <p:sldId id="388" r:id="rId34"/>
    <p:sldId id="389" r:id="rId35"/>
    <p:sldId id="391" r:id="rId36"/>
    <p:sldId id="392" r:id="rId37"/>
    <p:sldId id="390" r:id="rId38"/>
    <p:sldId id="382" r:id="rId39"/>
    <p:sldId id="365" r:id="rId40"/>
    <p:sldId id="383" r:id="rId41"/>
    <p:sldId id="311" r:id="rId42"/>
    <p:sldId id="384" r:id="rId43"/>
    <p:sldId id="385" r:id="rId44"/>
    <p:sldId id="386" r:id="rId45"/>
    <p:sldId id="350" r:id="rId46"/>
    <p:sldId id="349" r:id="rId4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B04088-FC14-4929-A8DD-5F30CC43AE52}" v="7" dt="2026-02-12T14:38:00.7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1" d="100"/>
          <a:sy n="31" d="100"/>
        </p:scale>
        <p:origin x="-1206" y="-78"/>
      </p:cViewPr>
      <p:guideLst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n Greene" userId="71916a85061e9be7" providerId="LiveId" clId="{0F495226-8F87-48EE-AA84-20659DBAD506}"/>
    <pc:docChg chg="custSel addSld delSld modSld">
      <pc:chgData name="Steven Greene" userId="71916a85061e9be7" providerId="LiveId" clId="{0F495226-8F87-48EE-AA84-20659DBAD506}" dt="2026-02-12T14:38:00.733" v="52" actId="20577"/>
      <pc:docMkLst>
        <pc:docMk/>
      </pc:docMkLst>
      <pc:sldChg chg="add">
        <pc:chgData name="Steven Greene" userId="71916a85061e9be7" providerId="LiveId" clId="{0F495226-8F87-48EE-AA84-20659DBAD506}" dt="2026-02-09T03:01:54.816" v="14"/>
        <pc:sldMkLst>
          <pc:docMk/>
          <pc:sldMk cId="0" sldId="271"/>
        </pc:sldMkLst>
      </pc:sldChg>
      <pc:sldChg chg="add">
        <pc:chgData name="Steven Greene" userId="71916a85061e9be7" providerId="LiveId" clId="{0F495226-8F87-48EE-AA84-20659DBAD506}" dt="2026-02-09T02:57:34.184" v="0"/>
        <pc:sldMkLst>
          <pc:docMk/>
          <pc:sldMk cId="0" sldId="289"/>
        </pc:sldMkLst>
      </pc:sldChg>
      <pc:sldChg chg="add">
        <pc:chgData name="Steven Greene" userId="71916a85061e9be7" providerId="LiveId" clId="{0F495226-8F87-48EE-AA84-20659DBAD506}" dt="2026-02-09T02:57:34.184" v="0"/>
        <pc:sldMkLst>
          <pc:docMk/>
          <pc:sldMk cId="0" sldId="290"/>
        </pc:sldMkLst>
      </pc:sldChg>
      <pc:sldChg chg="add">
        <pc:chgData name="Steven Greene" userId="71916a85061e9be7" providerId="LiveId" clId="{0F495226-8F87-48EE-AA84-20659DBAD506}" dt="2026-02-09T03:01:54.816" v="14"/>
        <pc:sldMkLst>
          <pc:docMk/>
          <pc:sldMk cId="0" sldId="300"/>
        </pc:sldMkLst>
      </pc:sldChg>
      <pc:sldChg chg="add">
        <pc:chgData name="Steven Greene" userId="71916a85061e9be7" providerId="LiveId" clId="{0F495226-8F87-48EE-AA84-20659DBAD506}" dt="2026-02-09T03:04:24.964" v="20"/>
        <pc:sldMkLst>
          <pc:docMk/>
          <pc:sldMk cId="0" sldId="311"/>
        </pc:sldMkLst>
      </pc:sldChg>
      <pc:sldChg chg="del">
        <pc:chgData name="Steven Greene" userId="71916a85061e9be7" providerId="LiveId" clId="{0F495226-8F87-48EE-AA84-20659DBAD506}" dt="2026-02-12T14:36:14.554" v="43" actId="47"/>
        <pc:sldMkLst>
          <pc:docMk/>
          <pc:sldMk cId="0" sldId="334"/>
        </pc:sldMkLst>
      </pc:sldChg>
      <pc:sldChg chg="del">
        <pc:chgData name="Steven Greene" userId="71916a85061e9be7" providerId="LiveId" clId="{0F495226-8F87-48EE-AA84-20659DBAD506}" dt="2026-02-12T14:36:14.554" v="43" actId="47"/>
        <pc:sldMkLst>
          <pc:docMk/>
          <pc:sldMk cId="0" sldId="335"/>
        </pc:sldMkLst>
      </pc:sldChg>
      <pc:sldChg chg="del">
        <pc:chgData name="Steven Greene" userId="71916a85061e9be7" providerId="LiveId" clId="{0F495226-8F87-48EE-AA84-20659DBAD506}" dt="2026-02-12T14:36:14.554" v="43" actId="47"/>
        <pc:sldMkLst>
          <pc:docMk/>
          <pc:sldMk cId="0" sldId="336"/>
        </pc:sldMkLst>
      </pc:sldChg>
      <pc:sldChg chg="del">
        <pc:chgData name="Steven Greene" userId="71916a85061e9be7" providerId="LiveId" clId="{0F495226-8F87-48EE-AA84-20659DBAD506}" dt="2026-02-12T14:36:14.554" v="43" actId="47"/>
        <pc:sldMkLst>
          <pc:docMk/>
          <pc:sldMk cId="0" sldId="348"/>
        </pc:sldMkLst>
      </pc:sldChg>
      <pc:sldChg chg="modSp modAnim">
        <pc:chgData name="Steven Greene" userId="71916a85061e9be7" providerId="LiveId" clId="{0F495226-8F87-48EE-AA84-20659DBAD506}" dt="2026-02-12T14:38:00.733" v="52" actId="20577"/>
        <pc:sldMkLst>
          <pc:docMk/>
          <pc:sldMk cId="0" sldId="349"/>
        </pc:sldMkLst>
        <pc:spChg chg="mod">
          <ac:chgData name="Steven Greene" userId="71916a85061e9be7" providerId="LiveId" clId="{0F495226-8F87-48EE-AA84-20659DBAD506}" dt="2026-02-12T14:38:00.733" v="52" actId="20577"/>
          <ac:spMkLst>
            <pc:docMk/>
            <pc:sldMk cId="0" sldId="349"/>
            <ac:spMk id="98306" creationId="{37F733A9-AD31-A074-537F-6A9D72302BE9}"/>
          </ac:spMkLst>
        </pc:spChg>
        <pc:spChg chg="mod">
          <ac:chgData name="Steven Greene" userId="71916a85061e9be7" providerId="LiveId" clId="{0F495226-8F87-48EE-AA84-20659DBAD506}" dt="2026-02-12T14:37:56.583" v="46" actId="20577"/>
          <ac:spMkLst>
            <pc:docMk/>
            <pc:sldMk cId="0" sldId="349"/>
            <ac:spMk id="98307" creationId="{81D3D439-555B-4BD0-7BDA-2B8462FAFD6F}"/>
          </ac:spMkLst>
        </pc:spChg>
      </pc:sldChg>
      <pc:sldChg chg="del">
        <pc:chgData name="Steven Greene" userId="71916a85061e9be7" providerId="LiveId" clId="{0F495226-8F87-48EE-AA84-20659DBAD506}" dt="2026-02-12T14:36:35.228" v="45" actId="47"/>
        <pc:sldMkLst>
          <pc:docMk/>
          <pc:sldMk cId="0" sldId="357"/>
        </pc:sldMkLst>
      </pc:sldChg>
      <pc:sldChg chg="del">
        <pc:chgData name="Steven Greene" userId="71916a85061e9be7" providerId="LiveId" clId="{0F495226-8F87-48EE-AA84-20659DBAD506}" dt="2026-02-12T14:36:26.497" v="44" actId="47"/>
        <pc:sldMkLst>
          <pc:docMk/>
          <pc:sldMk cId="0" sldId="358"/>
        </pc:sldMkLst>
      </pc:sldChg>
      <pc:sldChg chg="del">
        <pc:chgData name="Steven Greene" userId="71916a85061e9be7" providerId="LiveId" clId="{0F495226-8F87-48EE-AA84-20659DBAD506}" dt="2026-02-12T14:36:26.497" v="44" actId="47"/>
        <pc:sldMkLst>
          <pc:docMk/>
          <pc:sldMk cId="0" sldId="359"/>
        </pc:sldMkLst>
      </pc:sldChg>
      <pc:sldChg chg="del">
        <pc:chgData name="Steven Greene" userId="71916a85061e9be7" providerId="LiveId" clId="{0F495226-8F87-48EE-AA84-20659DBAD506}" dt="2026-02-12T14:36:14.554" v="43" actId="47"/>
        <pc:sldMkLst>
          <pc:docMk/>
          <pc:sldMk cId="0" sldId="360"/>
        </pc:sldMkLst>
      </pc:sldChg>
      <pc:sldChg chg="del">
        <pc:chgData name="Steven Greene" userId="71916a85061e9be7" providerId="LiveId" clId="{0F495226-8F87-48EE-AA84-20659DBAD506}" dt="2026-02-12T14:36:14.554" v="43" actId="47"/>
        <pc:sldMkLst>
          <pc:docMk/>
          <pc:sldMk cId="0" sldId="361"/>
        </pc:sldMkLst>
      </pc:sldChg>
      <pc:sldChg chg="del">
        <pc:chgData name="Steven Greene" userId="71916a85061e9be7" providerId="LiveId" clId="{0F495226-8F87-48EE-AA84-20659DBAD506}" dt="2026-02-12T14:36:14.554" v="43" actId="47"/>
        <pc:sldMkLst>
          <pc:docMk/>
          <pc:sldMk cId="0" sldId="362"/>
        </pc:sldMkLst>
      </pc:sldChg>
      <pc:sldChg chg="add">
        <pc:chgData name="Steven Greene" userId="71916a85061e9be7" providerId="LiveId" clId="{0F495226-8F87-48EE-AA84-20659DBAD506}" dt="2026-02-09T03:04:24.964" v="20"/>
        <pc:sldMkLst>
          <pc:docMk/>
          <pc:sldMk cId="0" sldId="365"/>
        </pc:sldMkLst>
      </pc:sldChg>
      <pc:sldChg chg="add">
        <pc:chgData name="Steven Greene" userId="71916a85061e9be7" providerId="LiveId" clId="{0F495226-8F87-48EE-AA84-20659DBAD506}" dt="2026-02-09T02:57:34.184" v="0"/>
        <pc:sldMkLst>
          <pc:docMk/>
          <pc:sldMk cId="1760846876" sldId="379"/>
        </pc:sldMkLst>
      </pc:sldChg>
      <pc:sldChg chg="addSp delSp modSp new mod">
        <pc:chgData name="Steven Greene" userId="71916a85061e9be7" providerId="LiveId" clId="{0F495226-8F87-48EE-AA84-20659DBAD506}" dt="2026-02-09T02:59:36.880" v="8"/>
        <pc:sldMkLst>
          <pc:docMk/>
          <pc:sldMk cId="1365299951" sldId="380"/>
        </pc:sldMkLst>
        <pc:picChg chg="add mod">
          <ac:chgData name="Steven Greene" userId="71916a85061e9be7" providerId="LiveId" clId="{0F495226-8F87-48EE-AA84-20659DBAD506}" dt="2026-02-09T02:59:36.880" v="8"/>
          <ac:picMkLst>
            <pc:docMk/>
            <pc:sldMk cId="1365299951" sldId="380"/>
            <ac:picMk id="4" creationId="{CCEA10DE-0654-6C01-27BA-EF4203BF31F6}"/>
          </ac:picMkLst>
        </pc:picChg>
      </pc:sldChg>
      <pc:sldChg chg="addSp delSp modSp new mod">
        <pc:chgData name="Steven Greene" userId="71916a85061e9be7" providerId="LiveId" clId="{0F495226-8F87-48EE-AA84-20659DBAD506}" dt="2026-02-09T03:00:16.290" v="13" actId="1076"/>
        <pc:sldMkLst>
          <pc:docMk/>
          <pc:sldMk cId="2839335634" sldId="381"/>
        </pc:sldMkLst>
        <pc:picChg chg="add mod">
          <ac:chgData name="Steven Greene" userId="71916a85061e9be7" providerId="LiveId" clId="{0F495226-8F87-48EE-AA84-20659DBAD506}" dt="2026-02-09T03:00:16.290" v="13" actId="1076"/>
          <ac:picMkLst>
            <pc:docMk/>
            <pc:sldMk cId="2839335634" sldId="381"/>
            <ac:picMk id="4" creationId="{24C4B7C2-6217-13DB-AF00-10F8E4BD6B22}"/>
          </ac:picMkLst>
        </pc:picChg>
      </pc:sldChg>
      <pc:sldChg chg="add">
        <pc:chgData name="Steven Greene" userId="71916a85061e9be7" providerId="LiveId" clId="{0F495226-8F87-48EE-AA84-20659DBAD506}" dt="2026-02-09T03:04:24.964" v="20"/>
        <pc:sldMkLst>
          <pc:docMk/>
          <pc:sldMk cId="3977390242" sldId="382"/>
        </pc:sldMkLst>
      </pc:sldChg>
      <pc:sldChg chg="add">
        <pc:chgData name="Steven Greene" userId="71916a85061e9be7" providerId="LiveId" clId="{0F495226-8F87-48EE-AA84-20659DBAD506}" dt="2026-02-09T03:04:24.964" v="20"/>
        <pc:sldMkLst>
          <pc:docMk/>
          <pc:sldMk cId="0" sldId="383"/>
        </pc:sldMkLst>
      </pc:sldChg>
      <pc:sldChg chg="add">
        <pc:chgData name="Steven Greene" userId="71916a85061e9be7" providerId="LiveId" clId="{0F495226-8F87-48EE-AA84-20659DBAD506}" dt="2026-02-09T03:04:24.964" v="20"/>
        <pc:sldMkLst>
          <pc:docMk/>
          <pc:sldMk cId="0" sldId="384"/>
        </pc:sldMkLst>
      </pc:sldChg>
      <pc:sldChg chg="add">
        <pc:chgData name="Steven Greene" userId="71916a85061e9be7" providerId="LiveId" clId="{0F495226-8F87-48EE-AA84-20659DBAD506}" dt="2026-02-09T03:04:24.964" v="20"/>
        <pc:sldMkLst>
          <pc:docMk/>
          <pc:sldMk cId="0" sldId="385"/>
        </pc:sldMkLst>
      </pc:sldChg>
      <pc:sldChg chg="add">
        <pc:chgData name="Steven Greene" userId="71916a85061e9be7" providerId="LiveId" clId="{0F495226-8F87-48EE-AA84-20659DBAD506}" dt="2026-02-09T03:04:24.964" v="20"/>
        <pc:sldMkLst>
          <pc:docMk/>
          <pc:sldMk cId="1341136111" sldId="386"/>
        </pc:sldMkLst>
      </pc:sldChg>
      <pc:sldChg chg="addSp modSp new mod">
        <pc:chgData name="Steven Greene" userId="71916a85061e9be7" providerId="LiveId" clId="{0F495226-8F87-48EE-AA84-20659DBAD506}" dt="2026-02-09T03:05:30.913" v="24" actId="1076"/>
        <pc:sldMkLst>
          <pc:docMk/>
          <pc:sldMk cId="718425590" sldId="387"/>
        </pc:sldMkLst>
        <pc:picChg chg="add mod">
          <ac:chgData name="Steven Greene" userId="71916a85061e9be7" providerId="LiveId" clId="{0F495226-8F87-48EE-AA84-20659DBAD506}" dt="2026-02-09T03:05:30.913" v="24" actId="1076"/>
          <ac:picMkLst>
            <pc:docMk/>
            <pc:sldMk cId="718425590" sldId="387"/>
            <ac:picMk id="2" creationId="{52FA129F-B995-9729-6BF7-94DE75CFED41}"/>
          </ac:picMkLst>
        </pc:picChg>
      </pc:sldChg>
      <pc:sldChg chg="addSp modSp new mod">
        <pc:chgData name="Steven Greene" userId="71916a85061e9be7" providerId="LiveId" clId="{0F495226-8F87-48EE-AA84-20659DBAD506}" dt="2026-02-09T03:06:21.017" v="29" actId="14100"/>
        <pc:sldMkLst>
          <pc:docMk/>
          <pc:sldMk cId="995409512" sldId="388"/>
        </pc:sldMkLst>
        <pc:picChg chg="add mod">
          <ac:chgData name="Steven Greene" userId="71916a85061e9be7" providerId="LiveId" clId="{0F495226-8F87-48EE-AA84-20659DBAD506}" dt="2026-02-09T03:06:07.963" v="27" actId="14100"/>
          <ac:picMkLst>
            <pc:docMk/>
            <pc:sldMk cId="995409512" sldId="388"/>
            <ac:picMk id="3" creationId="{3EC5979F-593F-0141-DE48-B34EAD3640DF}"/>
          </ac:picMkLst>
        </pc:picChg>
        <pc:picChg chg="add mod">
          <ac:chgData name="Steven Greene" userId="71916a85061e9be7" providerId="LiveId" clId="{0F495226-8F87-48EE-AA84-20659DBAD506}" dt="2026-02-09T03:06:21.017" v="29" actId="14100"/>
          <ac:picMkLst>
            <pc:docMk/>
            <pc:sldMk cId="995409512" sldId="388"/>
            <ac:picMk id="5" creationId="{4E61A101-3667-CFC6-4794-0B6C4080DFFD}"/>
          </ac:picMkLst>
        </pc:picChg>
      </pc:sldChg>
      <pc:sldChg chg="addSp delSp modSp new mod">
        <pc:chgData name="Steven Greene" userId="71916a85061e9be7" providerId="LiveId" clId="{0F495226-8F87-48EE-AA84-20659DBAD506}" dt="2026-02-09T03:12:58.235" v="38" actId="22"/>
        <pc:sldMkLst>
          <pc:docMk/>
          <pc:sldMk cId="4084187521" sldId="389"/>
        </pc:sldMkLst>
        <pc:picChg chg="add">
          <ac:chgData name="Steven Greene" userId="71916a85061e9be7" providerId="LiveId" clId="{0F495226-8F87-48EE-AA84-20659DBAD506}" dt="2026-02-09T03:12:58.235" v="38" actId="22"/>
          <ac:picMkLst>
            <pc:docMk/>
            <pc:sldMk cId="4084187521" sldId="389"/>
            <ac:picMk id="5" creationId="{287A74F1-684F-427D-2585-B0999B5EE84C}"/>
          </ac:picMkLst>
        </pc:picChg>
      </pc:sldChg>
      <pc:sldChg chg="addSp modSp new mod">
        <pc:chgData name="Steven Greene" userId="71916a85061e9be7" providerId="LiveId" clId="{0F495226-8F87-48EE-AA84-20659DBAD506}" dt="2026-02-09T03:08:57.904" v="37" actId="1076"/>
        <pc:sldMkLst>
          <pc:docMk/>
          <pc:sldMk cId="3272459196" sldId="390"/>
        </pc:sldMkLst>
        <pc:picChg chg="add mod">
          <ac:chgData name="Steven Greene" userId="71916a85061e9be7" providerId="LiveId" clId="{0F495226-8F87-48EE-AA84-20659DBAD506}" dt="2026-02-09T03:08:57.904" v="37" actId="1076"/>
          <ac:picMkLst>
            <pc:docMk/>
            <pc:sldMk cId="3272459196" sldId="390"/>
            <ac:picMk id="2" creationId="{D773EF6D-3D66-A5D7-62E2-015EF723FF67}"/>
          </ac:picMkLst>
        </pc:picChg>
      </pc:sldChg>
      <pc:sldChg chg="addSp new mod">
        <pc:chgData name="Steven Greene" userId="71916a85061e9be7" providerId="LiveId" clId="{0F495226-8F87-48EE-AA84-20659DBAD506}" dt="2026-02-09T03:15:39.024" v="40" actId="22"/>
        <pc:sldMkLst>
          <pc:docMk/>
          <pc:sldMk cId="3962307718" sldId="391"/>
        </pc:sldMkLst>
        <pc:picChg chg="add">
          <ac:chgData name="Steven Greene" userId="71916a85061e9be7" providerId="LiveId" clId="{0F495226-8F87-48EE-AA84-20659DBAD506}" dt="2026-02-09T03:15:39.024" v="40" actId="22"/>
          <ac:picMkLst>
            <pc:docMk/>
            <pc:sldMk cId="3962307718" sldId="391"/>
            <ac:picMk id="3" creationId="{A0520582-E067-9FEE-5D45-D0AFE22C60C4}"/>
          </ac:picMkLst>
        </pc:picChg>
      </pc:sldChg>
      <pc:sldChg chg="addSp new mod">
        <pc:chgData name="Steven Greene" userId="71916a85061e9be7" providerId="LiveId" clId="{0F495226-8F87-48EE-AA84-20659DBAD506}" dt="2026-02-09T03:18:20.065" v="42" actId="22"/>
        <pc:sldMkLst>
          <pc:docMk/>
          <pc:sldMk cId="1482520067" sldId="392"/>
        </pc:sldMkLst>
        <pc:picChg chg="add">
          <ac:chgData name="Steven Greene" userId="71916a85061e9be7" providerId="LiveId" clId="{0F495226-8F87-48EE-AA84-20659DBAD506}" dt="2026-02-09T03:18:20.065" v="42" actId="22"/>
          <ac:picMkLst>
            <pc:docMk/>
            <pc:sldMk cId="1482520067" sldId="392"/>
            <ac:picMk id="3" creationId="{8B3A2B0A-14F1-21A1-1834-6E26CDE2D9E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2AC4FB37-C019-F86F-AA93-9E02D5B5AE1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26" tIns="48413" rIns="96826" bIns="48413" numCol="1" anchor="t" anchorCtr="0" compatLnSpc="1">
            <a:prstTxWarp prst="textNoShape">
              <a:avLst/>
            </a:prstTxWarp>
          </a:bodyPr>
          <a:lstStyle>
            <a:lvl1pPr defTabSz="968375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3015C6AC-7463-9DF5-A8B0-060C914DE41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26" tIns="48413" rIns="96826" bIns="48413" numCol="1" anchor="t" anchorCtr="0" compatLnSpc="1">
            <a:prstTxWarp prst="textNoShape">
              <a:avLst/>
            </a:prstTxWarp>
          </a:bodyPr>
          <a:lstStyle>
            <a:lvl1pPr algn="r" defTabSz="968375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0" name="Rectangle 4">
            <a:extLst>
              <a:ext uri="{FF2B5EF4-FFF2-40B4-BE49-F238E27FC236}">
                <a16:creationId xmlns:a16="http://schemas.microsoft.com/office/drawing/2014/main" id="{79627643-698F-3105-96F9-7CE3EB7A06C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26" tIns="48413" rIns="96826" bIns="48413" numCol="1" anchor="b" anchorCtr="0" compatLnSpc="1">
            <a:prstTxWarp prst="textNoShape">
              <a:avLst/>
            </a:prstTxWarp>
          </a:bodyPr>
          <a:lstStyle>
            <a:lvl1pPr defTabSz="968375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1" name="Rectangle 5">
            <a:extLst>
              <a:ext uri="{FF2B5EF4-FFF2-40B4-BE49-F238E27FC236}">
                <a16:creationId xmlns:a16="http://schemas.microsoft.com/office/drawing/2014/main" id="{53D3B2A3-8604-988E-3518-461F0ABF7C4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26" tIns="48413" rIns="96826" bIns="48413" numCol="1" anchor="b" anchorCtr="0" compatLnSpc="1">
            <a:prstTxWarp prst="textNoShape">
              <a:avLst/>
            </a:prstTxWarp>
          </a:bodyPr>
          <a:lstStyle>
            <a:lvl1pPr algn="r" defTabSz="968375">
              <a:defRPr sz="1300"/>
            </a:lvl1pPr>
          </a:lstStyle>
          <a:p>
            <a:fld id="{25C041B6-7ADE-4145-A354-17D934566A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FFF69323-AEB0-7934-E2C1-FCC5DAC97A0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26" tIns="48413" rIns="96826" bIns="48413" numCol="1" anchor="t" anchorCtr="0" compatLnSpc="1">
            <a:prstTxWarp prst="textNoShape">
              <a:avLst/>
            </a:prstTxWarp>
          </a:bodyPr>
          <a:lstStyle>
            <a:lvl1pPr defTabSz="968375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8C9E8416-F170-207F-855C-B031B17D956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26" tIns="48413" rIns="96826" bIns="48413" numCol="1" anchor="t" anchorCtr="0" compatLnSpc="1">
            <a:prstTxWarp prst="textNoShape">
              <a:avLst/>
            </a:prstTxWarp>
          </a:bodyPr>
          <a:lstStyle>
            <a:lvl1pPr algn="r" defTabSz="968375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4E64277F-561C-5968-CD24-2A60BFC0052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0475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9" name="Rectangle 5">
            <a:extLst>
              <a:ext uri="{FF2B5EF4-FFF2-40B4-BE49-F238E27FC236}">
                <a16:creationId xmlns:a16="http://schemas.microsoft.com/office/drawing/2014/main" id="{9ACA1579-0CD1-8C7C-0716-B52F8CE6073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26" tIns="48413" rIns="96826" bIns="484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2230" name="Rectangle 6">
            <a:extLst>
              <a:ext uri="{FF2B5EF4-FFF2-40B4-BE49-F238E27FC236}">
                <a16:creationId xmlns:a16="http://schemas.microsoft.com/office/drawing/2014/main" id="{3EFE4658-0236-E46A-B9DD-CA493A0CD51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26" tIns="48413" rIns="96826" bIns="48413" numCol="1" anchor="b" anchorCtr="0" compatLnSpc="1">
            <a:prstTxWarp prst="textNoShape">
              <a:avLst/>
            </a:prstTxWarp>
          </a:bodyPr>
          <a:lstStyle>
            <a:lvl1pPr defTabSz="968375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31" name="Rectangle 7">
            <a:extLst>
              <a:ext uri="{FF2B5EF4-FFF2-40B4-BE49-F238E27FC236}">
                <a16:creationId xmlns:a16="http://schemas.microsoft.com/office/drawing/2014/main" id="{CE708C89-E710-EBD2-CD0F-CF474D6894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26" tIns="48413" rIns="96826" bIns="48413" numCol="1" anchor="b" anchorCtr="0" compatLnSpc="1">
            <a:prstTxWarp prst="textNoShape">
              <a:avLst/>
            </a:prstTxWarp>
          </a:bodyPr>
          <a:lstStyle>
            <a:lvl1pPr algn="r" defTabSz="968375">
              <a:defRPr sz="1300"/>
            </a:lvl1pPr>
          </a:lstStyle>
          <a:p>
            <a:fld id="{A2B48C01-2CF0-4960-AE46-1D9B1FABB48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ECD509-0147-5B0A-7799-A2FD58C82C6D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EEA2F7B-9587-AA27-129C-92EB4C0E86D7}"/>
              </a:ext>
            </a:extLst>
          </p:cNvPr>
          <p:cNvCxnSpPr/>
          <p:nvPr/>
        </p:nvCxnSpPr>
        <p:spPr>
          <a:xfrm>
            <a:off x="1484313" y="3733800"/>
            <a:ext cx="61722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207738A-A99B-285D-E313-56069CC35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B149DC2-C4CB-0F76-07AD-D46D1CDA8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D1596BC-A21A-4978-3AC8-9A6A60FCF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6BD8288-D691-4199-B223-12528EE730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8142729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C4CCD-9CAF-F80E-D0A5-C8EB44D7B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CD9DEA-3B3B-77EC-01AF-602E7C48B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F2232-57BE-1037-DAFB-77F1B816C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72759F-2236-4D01-8F60-75317D1D76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3758246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AA075-48CD-1F13-EAC1-60DE14F75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945AE-06C8-5053-6EB4-3DF27FFD9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282E2-D675-2D2A-6EC0-95D12435D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24AA2B-0928-4C41-AB4D-AEC85E3C25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277323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7ED346-C5D8-B4A3-5BA4-F1E745A3641E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A64A7BB-7043-E6E8-29D1-23B911C6089E}"/>
              </a:ext>
            </a:extLst>
          </p:cNvPr>
          <p:cNvCxnSpPr/>
          <p:nvPr/>
        </p:nvCxnSpPr>
        <p:spPr>
          <a:xfrm>
            <a:off x="1484313" y="3733800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A344D1A-DDB3-C249-45D2-777079328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674BEBF-EF46-82E6-5D36-64817D40C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16D401B-4BF7-4130-1AE1-8FA144321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2037C3-F808-4895-8941-69AD2238E2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639301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2EF6C8-7F0C-AFE3-B525-97300AB7D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4AD43-D2FD-C817-1A32-F54AB8B5D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AB3F7-D7F0-9012-A6F5-79F5624A6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BFB954-2109-4956-8E39-5BA0474DB3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8426510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B6A4B3A-55A4-3415-3837-8406AC28E350}"/>
              </a:ext>
            </a:extLst>
          </p:cNvPr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FF88238-190D-9327-EB8E-D0080A9F1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91C4763-7E83-9886-C175-595B3B0E9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708BA0C-DA21-E0D0-7D4D-942E90B77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820A5-4F4B-4783-A568-8E8B2DA8D2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9555501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83A1788-3EE1-7F50-0A5C-63A985B24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7CE56-8251-6A9D-3695-11901DF1E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2C190-25EC-2A70-CBB6-305136508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9004CD-7022-459F-9370-8E5895CF59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8060080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BB33CFC-5ECB-1993-8D02-42D53906F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F2AC323-A0E0-A59B-644F-071171BCB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278CC0D-C114-401A-F887-C68280E8D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52DD89-1EDC-4FE2-BF84-14EF0EA72D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9780351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F796644-CCB4-D680-9ADF-0AFC3766F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D32E027-7227-3AF6-46F8-2E7A2F1F9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95C3C86-FAE0-8264-3A52-B639B4696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99C4FE-18CD-44BE-AC2D-0CDAC4C52C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8702392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D97A5A9-5197-16B8-0CF7-A7EF6436C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F55BA28-C201-A84B-1905-B3BF1847A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B879CA7-40F8-4733-3287-C37334BBA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358C3A-68E6-4EA2-9EC8-E78EB6FA2F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8839078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E601325-7A05-AFDA-7539-1701D0ED5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95DE2AC-8EE8-4081-2353-8BF7B2E37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C2429D6-9CE7-4EE3-4B1D-1946E0314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DDF8F5-B1FE-4531-86CC-E264E59CCC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1384168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B8674-C92E-6F13-1201-7629E2A6F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96FDE-4BD1-65F5-6E16-B40FCBF16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8C721-4112-BCEE-F88F-FC1BE8503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480F3B-A0EB-4AA1-9037-C91511C856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3598587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A9ECBDD-40C3-BECB-F563-BCDA91FB5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E19C19A-3C31-7860-2EFF-691733BF9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54562A5-A5E6-6559-EB86-3E1A97EC3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9EF99-B651-4048-BC20-97C6F0B675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5114354"/>
      </p:ext>
    </p:extLst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50B8A-24DC-C344-B5AE-D5EFF4667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BE6D6-F5D0-99FE-E93E-F37EFA6FE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2B8DC-BA66-0781-3EF3-3F343CA40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8E09E9-BE0E-4301-845A-0AAA0C2755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1230064"/>
      </p:ext>
    </p:extLst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819FE-99E0-5BAB-AFAD-2AB1F3232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06A83-A58A-53D2-FB79-857151669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905A9-67E7-37A0-067D-AD9AD167C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51E932-8121-4EE4-B6F2-8901F4F658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9338895"/>
      </p:ext>
    </p:extLst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E664909-49C1-DA4D-456F-1D13E19E7348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B34253-621B-7E06-57B8-3954A107E558}"/>
              </a:ext>
            </a:extLst>
          </p:cNvPr>
          <p:cNvCxnSpPr/>
          <p:nvPr/>
        </p:nvCxnSpPr>
        <p:spPr>
          <a:xfrm>
            <a:off x="1484313" y="3733800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B98FFF3-8FEC-6EB0-15B4-71EFAFF5F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C7344D7-6972-1635-56DF-4494A8CFD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E1DD7B6-7BF6-EFC8-BD0F-09771C503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3505A4-76CF-405C-9993-0A675DA8ED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100960"/>
      </p:ext>
    </p:extLst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873712-1BD4-0720-E9F5-977AD4000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96E78A-7099-3B55-1E93-36F156C35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901987-BE37-5419-ABC3-1036F77DC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1C49D5-3364-4ABA-B79E-F2FD940017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6996796"/>
      </p:ext>
    </p:extLst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9146640-BB07-4E20-2BD2-D2983023C2A3}"/>
              </a:ext>
            </a:extLst>
          </p:cNvPr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E7058B0-7CB5-ACA1-6F69-A24CA8A5E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5C59D30-59C3-635D-B598-3E47AF56E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50A3C5C-2B99-6246-A12D-C474AFB0F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0960FB-AEA7-4813-B43E-95CBFC8540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7674304"/>
      </p:ext>
    </p:extLst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9EA9A74-69FD-068A-4375-849C91187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69D16-0491-97EE-2B80-E8C310870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CB23B-DC3A-489D-C8B1-18F257B9B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E27729-DA5E-4A50-9570-2CA034E8A4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0125774"/>
      </p:ext>
    </p:extLst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225F4C3-2AE9-B26F-ED75-2F4B5695A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28651BB-991C-CC07-33C2-095EBBD92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6A4F79F-65DC-6DB5-7AA9-E0661E532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23A068-5B43-4127-9B03-7D3B62191D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2384686"/>
      </p:ext>
    </p:extLst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DB65856-A635-40CD-00D7-487193076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725148F-AF17-3179-D0D9-2C666B868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F0D58A4-D322-DC0C-A8B6-F27D964A0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F26F16-A744-48B1-BC6D-C2150522C8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6441410"/>
      </p:ext>
    </p:extLst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E40CFC5-556F-AA3F-FB73-151BA77CC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37E5BA5-454F-45A7-95F8-1C47A25B7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A77FAAB-682C-4FDE-EF58-89EE42E28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B33C4C-508C-4455-95BF-C6C19816CD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3595002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9062B03-5B3D-E27E-4EBB-D7EBBD6AF69B}"/>
              </a:ext>
            </a:extLst>
          </p:cNvPr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D338A8B-BAEC-1C5E-A021-08D36B479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A1F36B6-6522-A167-3E3E-007D7E402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A18E487-5A7F-0118-51D7-6226F5AC9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B2ADB5-2D74-4D0A-A82F-C2729E77D3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1217098"/>
      </p:ext>
    </p:extLst>
  </p:cSld>
  <p:clrMapOvr>
    <a:masterClrMapping/>
  </p:clrMapOvr>
  <p:transition spd="slow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19CA3B2-22E5-94F6-5E23-371DB092C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43EC345-BF7C-E70F-BA84-47E17DE35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7BD18DE-29BE-06A6-F268-CE0C53503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94B8A8-0F8B-4E72-A577-69C0F6DD34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5813375"/>
      </p:ext>
    </p:extLst>
  </p:cSld>
  <p:clrMapOvr>
    <a:masterClrMapping/>
  </p:clrMapOvr>
  <p:transition spd="slow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8D13241-54C5-4E78-4C94-7A0AB4125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B2CB59B-CC32-DE5E-059A-1DAB014EA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50A26F0-C912-FF38-0339-3C86577D8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02CED0-7B03-4B3A-AE1B-00A3C56D7C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9944003"/>
      </p:ext>
    </p:extLst>
  </p:cSld>
  <p:clrMapOvr>
    <a:masterClrMapping/>
  </p:clrMapOvr>
  <p:transition spd="slow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35B32F-3B39-AA98-633C-8CB941F5B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F8664E-051A-460C-382A-B9E4B023B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FFCEF-361D-9F0F-DB46-799297FA7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6B7D6-91DC-41D5-9652-EBCB20FF63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0096759"/>
      </p:ext>
    </p:extLst>
  </p:cSld>
  <p:clrMapOvr>
    <a:masterClrMapping/>
  </p:clrMapOvr>
  <p:transition spd="slow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1C4023-19A2-2C04-82A7-545CD3383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E978F4-49B2-8704-E647-425E98B81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DD3A9-E8CD-EDC8-D908-6AF22A203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72803B-8AEF-49BA-9C20-91D9EA757E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6779116"/>
      </p:ext>
    </p:extLst>
  </p:cSld>
  <p:clrMapOvr>
    <a:masterClrMapping/>
  </p:clrMapOvr>
  <p:transition spd="slow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D796D2-7374-5EA2-60E8-3EC1E007C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C115F-7E73-856B-FC47-68D6CD5EA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7A6F7-2CC7-30F6-DE70-3C41745CE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E8430-6ED0-49E1-AE7B-4846C76D38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2663735"/>
      </p:ext>
    </p:extLst>
  </p:cSld>
  <p:clrMapOvr>
    <a:masterClrMapping/>
  </p:clrMapOvr>
  <p:transition spd="slow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589B7-A7CF-099C-D5BD-04E24A786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81947-B791-B2A1-EFC5-DA726AAFE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89ADE-E11C-5727-1AF4-B0CE53808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8F6D9-54EB-4342-9181-5714BB7AE4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8079503"/>
      </p:ext>
    </p:extLst>
  </p:cSld>
  <p:clrMapOvr>
    <a:masterClrMapping/>
  </p:clrMapOvr>
  <p:transition spd="slow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252A37-1AC1-4FDA-727B-DCE53E033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7A2F1-D74A-9171-17B8-BD86A354C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0A23A5-D85F-2683-E1FA-6A98F791B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EF9EF2-B318-475E-8863-E85323DD9A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2520610"/>
      </p:ext>
    </p:extLst>
  </p:cSld>
  <p:clrMapOvr>
    <a:masterClrMapping/>
  </p:clrMapOvr>
  <p:transition spd="slow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BD78765-7435-CB2E-A73D-F33FE011C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07955A1-C1D6-EE1F-C1A6-A2EA80ED8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74F02F3-93EA-70B6-F4B4-C14ADF2F1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EA57B1-A9BF-45A8-9200-21DC8B6900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5405013"/>
      </p:ext>
    </p:extLst>
  </p:cSld>
  <p:clrMapOvr>
    <a:masterClrMapping/>
  </p:clrMapOvr>
  <p:transition spd="slow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E4AD7C8-C5E9-948E-32CC-A48636A65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B3ED2C6-F895-BDD8-D329-ECD93973C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E7C1A69-63FB-4306-FCD4-DFB9A0FA7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66ED37-D2A9-429E-830C-A4B9917499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8122567"/>
      </p:ext>
    </p:extLst>
  </p:cSld>
  <p:clrMapOvr>
    <a:masterClrMapping/>
  </p:clrMapOvr>
  <p:transition spd="slow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5534E7D-0875-570E-3FF6-94380CFC3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DFE10E0-C5D3-2B71-5AC0-EAC7F6EB9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C6478F1-874A-EC77-C40A-270053CF9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846D94-7B55-4A72-B573-A06E03D90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7524008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A0B0FDC-AC79-A584-B054-AC14BF227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7782F-573E-4119-D4CB-0CC0F6C1A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14DB4-D9F3-53B7-B421-FB03A4A0E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67536-6123-4EC0-9758-C42EEBD83B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7611773"/>
      </p:ext>
    </p:extLst>
  </p:cSld>
  <p:clrMapOvr>
    <a:masterClrMapping/>
  </p:clrMapOvr>
  <p:transition spd="slow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4C02F2F-95B7-BBB6-598D-842B71334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E804878-6294-10F1-D96C-EDF2E9589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032B450-ECF4-D46D-A909-A1AB1875D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B4719D-69ED-415F-9C22-8717B5AEC3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2781662"/>
      </p:ext>
    </p:extLst>
  </p:cSld>
  <p:clrMapOvr>
    <a:masterClrMapping/>
  </p:clrMapOvr>
  <p:transition spd="slow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30EF635-78C7-E188-4C0E-7EB116DD1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54F3A7B-547E-6F83-51AA-5999DEC15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9CAB5D-1B76-BD85-D090-D4494A2F9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8260AE-0EB6-4D23-935A-9EC0D2952D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0425741"/>
      </p:ext>
    </p:extLst>
  </p:cSld>
  <p:clrMapOvr>
    <a:masterClrMapping/>
  </p:clrMapOvr>
  <p:transition spd="slow"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1FF3A04-D7FF-4C4A-ABFB-21A1B8619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603DF9A-AECB-41B9-7488-A18886C34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0730F27-C2F9-81DA-7B9F-589E9F0EA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458E3E-C081-4171-92A8-F3BC8C5428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283962"/>
      </p:ext>
    </p:extLst>
  </p:cSld>
  <p:clrMapOvr>
    <a:masterClrMapping/>
  </p:clrMapOvr>
  <p:transition spd="slow"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9BED5D-E558-FA01-CEB7-666DF64DD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FDA57-3ADD-36E9-2150-13DC9AABB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EA7A6-3707-0ADB-2FE6-EF7A01C40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5D50DC-DBE5-459E-822B-2A8603D0A0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2136188"/>
      </p:ext>
    </p:extLst>
  </p:cSld>
  <p:clrMapOvr>
    <a:masterClrMapping/>
  </p:clrMapOvr>
  <p:transition spd="slow"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444AB-EAE1-5F2F-AF02-10D757B09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ABA2D-7CA1-C79C-D574-D28AF8D72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43D5D-4F1D-6154-07A9-58F55B516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03DAD3-C156-4745-99E2-1A86BAE892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7786638"/>
      </p:ext>
    </p:extLst>
  </p:cSld>
  <p:clrMapOvr>
    <a:masterClrMapping/>
  </p:clrMapOvr>
  <p:transition spd="slow"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25793-D784-FF58-752C-9DD350DD9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B2BEE-247A-8DD6-4D9F-CFC11EAFE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8F88A1-AA94-1E16-3596-9D7956456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57D30D-566F-411A-A1B8-0B30F6E1F1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1619501"/>
      </p:ext>
    </p:extLst>
  </p:cSld>
  <p:clrMapOvr>
    <a:masterClrMapping/>
  </p:clrMapOvr>
  <p:transition spd="slow"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3252C-D241-9F96-4043-4E0659FE3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E6F11-FD70-81F3-01C0-106D6C8C5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B66927-ED58-174A-50E5-6262A0F8A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03992-41A5-4BD0-B578-11FE12CCF4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1237911"/>
      </p:ext>
    </p:extLst>
  </p:cSld>
  <p:clrMapOvr>
    <a:masterClrMapping/>
  </p:clrMapOvr>
  <p:transition spd="slow"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F686B-F837-D9D2-A4A3-DB094B1BF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9490F-0EB1-C69D-2533-4994DF405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E3BCF-A702-08D0-FE41-1F503FBDC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4CE12E-9072-49EE-B03B-E6918E4AB5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4844706"/>
      </p:ext>
    </p:extLst>
  </p:cSld>
  <p:clrMapOvr>
    <a:masterClrMapping/>
  </p:clrMapOvr>
  <p:transition spd="slow"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10ECA24-C07D-067E-E62B-ED22C91CB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7856FD0-DABA-81B9-9223-B33DFE5A6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F811CEE-7D10-B1D1-CBFD-3DD5728CE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949C2-26E3-4C50-A1E3-725983A548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3958964"/>
      </p:ext>
    </p:extLst>
  </p:cSld>
  <p:clrMapOvr>
    <a:masterClrMapping/>
  </p:clrMapOvr>
  <p:transition spd="slow"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3F6A16C-6B1B-897D-D298-65B78D44C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124F25D-F230-DAA7-32D6-487FCB8E4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E0B4ADD-F62B-1C74-A89D-6E73BDDFA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449984-A3BB-4930-8FD3-0357EC5297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3568265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BBD957C-6124-3697-2DBF-9F228F79D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1160876-9904-D338-217C-CFD206ADA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FCC3ACD-9BB9-EE81-C4D0-9E9C64AAC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38772-9DA7-4699-8221-C26BDDFAD2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8413337"/>
      </p:ext>
    </p:extLst>
  </p:cSld>
  <p:clrMapOvr>
    <a:masterClrMapping/>
  </p:clrMapOvr>
  <p:transition spd="slow"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C47D4E1-96D9-122D-962B-18FD39A9A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7A9F3A1-E052-D111-1F12-2BCC2B19C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B0405A-40D4-43A8-2747-9F2FB44F2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F6B1E5-6D0A-4FE4-8E52-3C9A992990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9505751"/>
      </p:ext>
    </p:extLst>
  </p:cSld>
  <p:clrMapOvr>
    <a:masterClrMapping/>
  </p:clrMapOvr>
  <p:transition spd="slow"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A7D7894-591F-80FA-BA5F-58D7D2CFD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ADB8950-C058-B489-89C7-87AE90E11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5F57E75-E7A8-4706-50E2-BCB976762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9E02F7-6D12-4EC3-A6C3-13255C83D5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8122713"/>
      </p:ext>
    </p:extLst>
  </p:cSld>
  <p:clrMapOvr>
    <a:masterClrMapping/>
  </p:clrMapOvr>
  <p:transition spd="slow"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6957A43-E513-70DF-60AA-2F9C11431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D5B2D07-1739-447C-BB50-C42239819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403DB4E-0CEF-437C-6553-F33C4B5EF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FC3FF5-0381-479E-994E-F284F7F916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0816384"/>
      </p:ext>
    </p:extLst>
  </p:cSld>
  <p:clrMapOvr>
    <a:masterClrMapping/>
  </p:clrMapOvr>
  <p:transition spd="slow"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F5EDCEA-8484-45D8-38B6-2A552DD89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D067D64-ECDB-4851-5E3B-F6587AB8F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D726BF9-ED71-5BE1-2449-1613D037B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C554A-777D-4F19-BFB9-4D1A28A88F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7199149"/>
      </p:ext>
    </p:extLst>
  </p:cSld>
  <p:clrMapOvr>
    <a:masterClrMapping/>
  </p:clrMapOvr>
  <p:transition spd="slow"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A8F39-C623-4E49-D09E-D843E7286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028701-32AD-31BD-CA5D-85ECA80EB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97C3E-7431-D7BD-D1C2-0EFA30D13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9B0DF-8099-4871-8C48-EC072E0D57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3739644"/>
      </p:ext>
    </p:extLst>
  </p:cSld>
  <p:clrMapOvr>
    <a:masterClrMapping/>
  </p:clrMapOvr>
  <p:transition spd="slow"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699ED-03D9-A438-F351-432CB11BC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347C4-E775-272C-1C66-C84C8AA68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080C8-D74C-ABDA-58FA-B98E05BC9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4B868E-AF10-4BC4-B949-A2EDE0DD11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7722909"/>
      </p:ext>
    </p:extLst>
  </p:cSld>
  <p:clrMapOvr>
    <a:masterClrMapping/>
  </p:clrMapOvr>
  <p:transition spd="slow"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D4ADF-937A-542A-1447-E970607EF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F27F0-544A-8F38-8278-7FBE4275E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DDDC4-C739-8396-CB84-64A62EB41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C6D255-7B01-4280-897B-3300566B65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5841074"/>
      </p:ext>
    </p:extLst>
  </p:cSld>
  <p:clrMapOvr>
    <a:masterClrMapping/>
  </p:clrMapOvr>
  <p:transition spd="slow"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DEDDF-1C50-4040-D2F7-87A527004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58DC1C-536D-36D5-1F32-C966B33DE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7880F-2E61-759E-4202-A9378D804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49F82A-80BC-402E-AABB-0AE595F761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0752469"/>
      </p:ext>
    </p:extLst>
  </p:cSld>
  <p:clrMapOvr>
    <a:masterClrMapping/>
  </p:clrMapOvr>
  <p:transition spd="slow"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84973-C45C-F4B8-CDE3-4C1B2E81D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CDDD5-A3DD-56DE-C471-C37D3067F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9A94A-57E7-4691-5EAF-F9E846685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D49F4-5BDE-4E08-A8E0-819FD646A1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1412460"/>
      </p:ext>
    </p:extLst>
  </p:cSld>
  <p:clrMapOvr>
    <a:masterClrMapping/>
  </p:clrMapOvr>
  <p:transition spd="slow"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896C017-16D3-7DC7-6F30-2C568906F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34101A8-00B7-2AC2-7D13-52A8F0AF9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BDDEB8-54DF-A9EB-4BE2-824CF877A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93F8F-FDCE-48C0-A647-6EB074796E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6360456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67A0847-99A1-C9C0-7514-33A3659B9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7C0B983-1F6F-A246-CE80-F42964EAE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BAD7965-9A80-2A36-16EF-80BC0280C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C14E3F-C96C-4D17-ABE2-A29E3E1AFC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9964588"/>
      </p:ext>
    </p:extLst>
  </p:cSld>
  <p:clrMapOvr>
    <a:masterClrMapping/>
  </p:clrMapOvr>
  <p:transition spd="slow"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C1E56DD-FE49-341E-36F0-178E86293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43EC72B-87AF-D6BE-063E-BC22233BE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47D581B-76E9-0672-6153-9FC2C5C39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93CE7B-7F3B-440A-843D-30EFC49B11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0488692"/>
      </p:ext>
    </p:extLst>
  </p:cSld>
  <p:clrMapOvr>
    <a:masterClrMapping/>
  </p:clrMapOvr>
  <p:transition spd="slow"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169CC47-76FC-232B-D11C-CE174D784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854BF5C-6460-68AD-DE29-0B9F50FDD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CAF710D-84D5-67B7-4B07-41DC22EC4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5AC1A0-B6B8-47FD-A240-353143158E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3930110"/>
      </p:ext>
    </p:extLst>
  </p:cSld>
  <p:clrMapOvr>
    <a:masterClrMapping/>
  </p:clrMapOvr>
  <p:transition spd="slow"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6D07AE9-ADFD-04E9-4449-A2B5C7DA3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D60AB7C-8FBA-1A7A-A180-A1D9FA6EB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6C67E53-8C2A-D4C6-D5B9-1C0DC032A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31DA5-0440-4F8A-B09F-8A0632D4A2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407210"/>
      </p:ext>
    </p:extLst>
  </p:cSld>
  <p:clrMapOvr>
    <a:masterClrMapping/>
  </p:clrMapOvr>
  <p:transition spd="slow"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7692875-3124-69E4-92D7-CF35885A7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4667265-CB64-56E8-DBFC-019DF4836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A17671A-2EA0-2972-3EE1-D7AD3E696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4E1C04-63DF-41AA-9129-C853B0FEAE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342186"/>
      </p:ext>
    </p:extLst>
  </p:cSld>
  <p:clrMapOvr>
    <a:masterClrMapping/>
  </p:clrMapOvr>
  <p:transition spd="slow"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222821E-8224-C14C-61D3-E2EDDFEF3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83B003C-43BD-BC42-46B8-97599BC46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FE0DB82-110B-24ED-EB8B-4CA80303D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B6ADA-C79D-4EA8-B54C-A6E5809D0C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9367047"/>
      </p:ext>
    </p:extLst>
  </p:cSld>
  <p:clrMapOvr>
    <a:masterClrMapping/>
  </p:clrMapOvr>
  <p:transition spd="slow"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664D7-8447-527F-4F8F-34818A7ED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61F30-C57A-E867-9FF8-9991E159E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D7CF14-05E5-0790-318E-3369EA296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5BCD3A-A4D7-4933-A8F0-365F2CAFF5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0990050"/>
      </p:ext>
    </p:extLst>
  </p:cSld>
  <p:clrMapOvr>
    <a:masterClrMapping/>
  </p:clrMapOvr>
  <p:transition spd="slow"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12575-81F7-835C-3CD1-D11A63718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F11FC-4312-4D70-B0DF-C98A0CFA3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20FA6-3045-D1C4-EF0D-BA6EECBBD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A3C7E8-4D14-424A-B517-8B5210848A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4856878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03A481E-074C-C064-C2EC-03B5B1ADA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AF59DDC-C6CA-8CC8-ED54-098206105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854658B-67A2-9D4F-6596-A91454109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77E0E6-B36D-4474-823D-B3BA32368F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9897479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EFC25E9-F3B3-DD3D-5C6E-C3EEFD292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E38CB40-4D4A-522D-FFE9-D0ACEC3EC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6DA95F3-E725-D3F2-0771-E905CC922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EE777-373D-4B15-91D2-9B2FB82F14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8570102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D6696ED-A991-CE96-8BC4-34BA9A05A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EFD0761-327F-4720-6BB0-1F8C5656B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8850515-8318-155B-89F2-F4C48D303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066014-3DD6-47D4-904F-C69FC57A29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5564747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0EA7484-3328-DA67-9EDB-FE1165972C8A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7B37730B-A7C3-A0CF-B5DF-D169A6EB3D3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57250" y="609600"/>
            <a:ext cx="74072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14793DC9-181D-06E3-E1C6-0226235F38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57250" y="2057400"/>
            <a:ext cx="7404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DF72E-CE16-2CA9-E1C0-C5E8474BB6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BC5C8-CEF3-3765-D9C0-F27FB08ABC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767DC-77B4-C13E-BF24-E69B466F2E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accent1"/>
                </a:solidFill>
              </a:defRPr>
            </a:lvl1pPr>
          </a:lstStyle>
          <a:p>
            <a:fld id="{08C7BF53-AF9C-4608-8601-54B3D464E0B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882" r:id="rId2"/>
    <p:sldLayoutId id="2147483943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9pPr>
    </p:titleStyle>
    <p:bodyStyle>
      <a:lvl1pPr marL="171450" indent="-136525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kern="1200">
          <a:solidFill>
            <a:schemeClr val="accent1"/>
          </a:solidFill>
          <a:latin typeface="+mn-lt"/>
          <a:ea typeface="+mn-ea"/>
          <a:cs typeface="+mn-cs"/>
        </a:defRPr>
      </a:lvl2pPr>
      <a:lvl3pPr marL="54768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0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191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ADEFED-2F69-7345-D7D5-CB7484673080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51" name="Title Placeholder 1">
            <a:extLst>
              <a:ext uri="{FF2B5EF4-FFF2-40B4-BE49-F238E27FC236}">
                <a16:creationId xmlns:a16="http://schemas.microsoft.com/office/drawing/2014/main" id="{3B0B7DE1-432F-6C4F-03E9-54949B24169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57250" y="609600"/>
            <a:ext cx="74072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Text Placeholder 2">
            <a:extLst>
              <a:ext uri="{FF2B5EF4-FFF2-40B4-BE49-F238E27FC236}">
                <a16:creationId xmlns:a16="http://schemas.microsoft.com/office/drawing/2014/main" id="{E7D8FEC1-62C0-AF72-1C60-B370429599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57250" y="2057400"/>
            <a:ext cx="7404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C66D1-8A7D-8433-265C-F9C3325FB2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0C684-4824-A7F5-81C1-876D641AD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65082-BE06-AAFC-313C-0FF798F94C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1C9939FC-5DE8-4C3C-AC22-912FC6075B7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891" r:id="rId2"/>
    <p:sldLayoutId id="2147483945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9pPr>
    </p:titleStyle>
    <p:bodyStyle>
      <a:lvl1pPr marL="171450" indent="-136525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54768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540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91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231B0DE-7E4B-FC13-82AC-E1640C35C85D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75" name="Title Placeholder 1">
            <a:extLst>
              <a:ext uri="{FF2B5EF4-FFF2-40B4-BE49-F238E27FC236}">
                <a16:creationId xmlns:a16="http://schemas.microsoft.com/office/drawing/2014/main" id="{CC43C10A-88B2-B1C0-6754-EEB6F6C4962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57250" y="609600"/>
            <a:ext cx="74072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6" name="Text Placeholder 2">
            <a:extLst>
              <a:ext uri="{FF2B5EF4-FFF2-40B4-BE49-F238E27FC236}">
                <a16:creationId xmlns:a16="http://schemas.microsoft.com/office/drawing/2014/main" id="{F2937D3D-12F6-1BBE-466C-C69C6BCC33F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57250" y="2057400"/>
            <a:ext cx="7404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2F5760-14F0-B30E-8359-1BEE3C57F4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9FB30-782A-EA25-0C79-329D59FFF6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9DCD5-E868-46D5-2C10-5326FFBED7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E9790265-DC17-4CB4-8F13-37DED62D16B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00" r:id="rId2"/>
    <p:sldLayoutId id="2147483947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9pPr>
    </p:titleStyle>
    <p:bodyStyle>
      <a:lvl1pPr marL="171450" indent="-136525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54768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540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91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C748453C-9C9A-699A-682A-E0270954B31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BD6F8205-5B1D-71F5-68AA-18F36DFBD4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C5AC6-0A46-8A4B-DB35-6F3B3E4E59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C1E48-BD74-6E53-E9D9-A5B361655C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05783-BD3C-D216-8E15-B6F38D8AF4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6A3F8B9-FA2C-408E-825A-1FD3C0081CE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788CB294-0B94-0044-E9E8-2E7A419FA5A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9D6AE162-138C-31B8-774C-4C319F9E6A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7C473-051A-B7FD-78DE-83DD1E676E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4E0F8-6A9E-0ECC-4174-8E3E88EB14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78896-FE21-55AD-8182-CCB29E75E1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8855FA3-BD2D-4D00-9711-6EFD8DC7CA7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id="{7D6EC898-93E7-DE3B-6B98-DCDB03CA6E5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09D2ACB3-8A0D-AF7D-4B4F-A1590DDA8F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FAD55-341C-2AB1-0B4C-065BAF6C16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D9DEA-9829-0924-DBC3-5D2FF38F66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F9B04-2601-C7BE-F8AA-FB0DCDE42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597B4A4-4F86-4B11-9264-16476174E42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electionstudies.org/data-tools/anes-guide/anes-guide.html?chart=party_identification_7_pt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2B644EC8-4674-208A-4D76-965849D4404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5400"/>
              <a:t>Party Identification of the American Electorate</a:t>
            </a:r>
            <a:endParaRPr lang="en-US" altLang="en-US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FDEBCA94-D136-9C6D-C7B2-952A35AE510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82700" y="3870325"/>
            <a:ext cx="6575425" cy="1387475"/>
          </a:xfrm>
        </p:spPr>
        <p:txBody>
          <a:bodyPr/>
          <a:lstStyle/>
          <a:p>
            <a:pPr algn="l" eaLnBrk="1" hangingPunct="1"/>
            <a:endParaRPr lang="en-US" altLang="en-US"/>
          </a:p>
          <a:p>
            <a:pPr algn="l" eaLnBrk="1" hangingPunct="1"/>
            <a:endParaRPr lang="en-US" alt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FD09D1E0-6482-B984-8906-B54F5D77E4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600"/>
              <a:t>3 point and 7 point Michigan PID Scales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9D4A644B-8D4E-9BE1-DB1F-B376AA4EC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905000"/>
            <a:ext cx="1524000" cy="5334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>
                <a:solidFill>
                  <a:srgbClr val="FF0000"/>
                </a:solidFill>
              </a:rPr>
              <a:t>Democrat</a:t>
            </a:r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FF1C3929-EE61-3FE3-8B0C-210808E09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886200"/>
            <a:ext cx="1524000" cy="5334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>
                <a:solidFill>
                  <a:srgbClr val="FF0000"/>
                </a:solidFill>
              </a:rPr>
              <a:t>Independent</a:t>
            </a:r>
          </a:p>
        </p:txBody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87D3F8D3-5989-F732-AE51-8220A90AA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715000"/>
            <a:ext cx="1524000" cy="5334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>
                <a:solidFill>
                  <a:srgbClr val="FF0000"/>
                </a:solidFill>
              </a:rPr>
              <a:t>Republican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4649F3F2-10D0-BBC5-79B0-193844DBA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6019800"/>
            <a:ext cx="1828800" cy="5334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>
                <a:solidFill>
                  <a:srgbClr val="FF0000"/>
                </a:solidFill>
              </a:rPr>
              <a:t>Strong Republican</a:t>
            </a:r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FB40CF80-DED1-6922-9D42-2E47D0F98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334000"/>
            <a:ext cx="1828800" cy="5334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>
                <a:solidFill>
                  <a:srgbClr val="FF0000"/>
                </a:solidFill>
              </a:rPr>
              <a:t>Weak Republican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24584" name="Rectangle 8">
            <a:extLst>
              <a:ext uri="{FF2B5EF4-FFF2-40B4-BE49-F238E27FC236}">
                <a16:creationId xmlns:a16="http://schemas.microsoft.com/office/drawing/2014/main" id="{5C560101-34D8-8F7C-6E1D-84FD317E8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648200"/>
            <a:ext cx="1828800" cy="5334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>
                <a:solidFill>
                  <a:srgbClr val="FF0000"/>
                </a:solidFill>
              </a:rPr>
              <a:t>Independent Republican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24585" name="Rectangle 9">
            <a:extLst>
              <a:ext uri="{FF2B5EF4-FFF2-40B4-BE49-F238E27FC236}">
                <a16:creationId xmlns:a16="http://schemas.microsoft.com/office/drawing/2014/main" id="{C6B5775B-F4C7-32E4-A6DD-A7DD5588B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886200"/>
            <a:ext cx="1828800" cy="5334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>
                <a:solidFill>
                  <a:srgbClr val="FF0000"/>
                </a:solidFill>
              </a:rPr>
              <a:t>Pure Independent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24586" name="Rectangle 10">
            <a:extLst>
              <a:ext uri="{FF2B5EF4-FFF2-40B4-BE49-F238E27FC236}">
                <a16:creationId xmlns:a16="http://schemas.microsoft.com/office/drawing/2014/main" id="{DA582110-F2F2-F51C-B5EC-633B502D0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124200"/>
            <a:ext cx="1828800" cy="5334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>
                <a:solidFill>
                  <a:srgbClr val="FF0000"/>
                </a:solidFill>
              </a:rPr>
              <a:t>Independent Democrat</a:t>
            </a:r>
          </a:p>
        </p:txBody>
      </p:sp>
      <p:sp>
        <p:nvSpPr>
          <p:cNvPr id="24587" name="Rectangle 11">
            <a:extLst>
              <a:ext uri="{FF2B5EF4-FFF2-40B4-BE49-F238E27FC236}">
                <a16:creationId xmlns:a16="http://schemas.microsoft.com/office/drawing/2014/main" id="{2BDE7274-C469-3595-C3CB-0F0F12AC9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362200"/>
            <a:ext cx="1828800" cy="5334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>
                <a:solidFill>
                  <a:srgbClr val="FF0000"/>
                </a:solidFill>
              </a:rPr>
              <a:t>Weak Democrat</a:t>
            </a:r>
          </a:p>
        </p:txBody>
      </p:sp>
      <p:sp>
        <p:nvSpPr>
          <p:cNvPr id="24588" name="Rectangle 12">
            <a:extLst>
              <a:ext uri="{FF2B5EF4-FFF2-40B4-BE49-F238E27FC236}">
                <a16:creationId xmlns:a16="http://schemas.microsoft.com/office/drawing/2014/main" id="{296719DF-4117-8850-6698-714F364F0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600200"/>
            <a:ext cx="1828800" cy="5334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>
                <a:solidFill>
                  <a:srgbClr val="FF0000"/>
                </a:solidFill>
              </a:rPr>
              <a:t>Strong Democrat</a:t>
            </a:r>
          </a:p>
        </p:txBody>
      </p:sp>
      <p:sp>
        <p:nvSpPr>
          <p:cNvPr id="24589" name="Line 13">
            <a:extLst>
              <a:ext uri="{FF2B5EF4-FFF2-40B4-BE49-F238E27FC236}">
                <a16:creationId xmlns:a16="http://schemas.microsoft.com/office/drawing/2014/main" id="{7C66F8CC-CA9B-4BE5-C18E-43BF09610CE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52800" y="1981200"/>
            <a:ext cx="10668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0" name="Line 14">
            <a:extLst>
              <a:ext uri="{FF2B5EF4-FFF2-40B4-BE49-F238E27FC236}">
                <a16:creationId xmlns:a16="http://schemas.microsoft.com/office/drawing/2014/main" id="{EB74FCAE-C700-4A3A-CD01-34727C8D2B98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2362200"/>
            <a:ext cx="9906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1" name="Line 15">
            <a:extLst>
              <a:ext uri="{FF2B5EF4-FFF2-40B4-BE49-F238E27FC236}">
                <a16:creationId xmlns:a16="http://schemas.microsoft.com/office/drawing/2014/main" id="{835458E4-67CE-3D05-3C1A-2204454262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6600" y="3505200"/>
            <a:ext cx="1143000" cy="685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2" name="Line 16">
            <a:extLst>
              <a:ext uri="{FF2B5EF4-FFF2-40B4-BE49-F238E27FC236}">
                <a16:creationId xmlns:a16="http://schemas.microsoft.com/office/drawing/2014/main" id="{5A90255C-19A5-358F-6A83-577DF379799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4267200"/>
            <a:ext cx="1143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3" name="Line 17">
            <a:extLst>
              <a:ext uri="{FF2B5EF4-FFF2-40B4-BE49-F238E27FC236}">
                <a16:creationId xmlns:a16="http://schemas.microsoft.com/office/drawing/2014/main" id="{8C378C86-AB29-70F9-1366-363BA38FCF1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4343400"/>
            <a:ext cx="114300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4" name="Line 18">
            <a:extLst>
              <a:ext uri="{FF2B5EF4-FFF2-40B4-BE49-F238E27FC236}">
                <a16:creationId xmlns:a16="http://schemas.microsoft.com/office/drawing/2014/main" id="{D8355CBA-C16C-FBBA-922D-26560438A55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6600" y="5638800"/>
            <a:ext cx="11430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5" name="Line 19">
            <a:extLst>
              <a:ext uri="{FF2B5EF4-FFF2-40B4-BE49-F238E27FC236}">
                <a16:creationId xmlns:a16="http://schemas.microsoft.com/office/drawing/2014/main" id="{BE74D9D1-E5C4-1600-A311-2C129AEE106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6172200"/>
            <a:ext cx="11430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769A70A4-AD78-55A5-2076-07302499D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0010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2024 Party Identification (3 point)</a:t>
            </a:r>
          </a:p>
        </p:txBody>
      </p:sp>
      <p:graphicFrame>
        <p:nvGraphicFramePr>
          <p:cNvPr id="106499" name="Group 3">
            <a:extLst>
              <a:ext uri="{FF2B5EF4-FFF2-40B4-BE49-F238E27FC236}">
                <a16:creationId xmlns:a16="http://schemas.microsoft.com/office/drawing/2014/main" id="{56CC9D4C-87CE-7F56-0EFD-9B2B1A8018E5}"/>
              </a:ext>
            </a:extLst>
          </p:cNvPr>
          <p:cNvGraphicFramePr>
            <a:graphicFrameLocks noGrp="1"/>
          </p:cNvGraphicFramePr>
          <p:nvPr/>
        </p:nvGraphicFramePr>
        <p:xfrm>
          <a:off x="1447800" y="1752600"/>
          <a:ext cx="6096000" cy="4064001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54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Democrat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5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Independent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4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Republican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8CD38F1B-7285-4009-DB75-1A34B53B8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04800"/>
            <a:ext cx="79248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2024 Party Identification (7 point)</a:t>
            </a:r>
          </a:p>
        </p:txBody>
      </p:sp>
      <p:graphicFrame>
        <p:nvGraphicFramePr>
          <p:cNvPr id="107523" name="Group 3">
            <a:extLst>
              <a:ext uri="{FF2B5EF4-FFF2-40B4-BE49-F238E27FC236}">
                <a16:creationId xmlns:a16="http://schemas.microsoft.com/office/drawing/2014/main" id="{1D172081-8D75-5734-DBD1-BB8D08742BFE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1600200"/>
          <a:ext cx="6096000" cy="4741865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Strong Democrat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23.2%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(26.3)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Weak Democrat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11.6%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(11.6)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Ind Democrat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13.0%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(12.9)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Pure Independent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6.9%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(3.3)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Ind Republican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13.8%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(12.2)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Weak Republican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10.5%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(10.3)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Strong Republican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22.8%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(23.3)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96DC09A6-9184-7F38-9CAF-16A6902F6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9C0F31A0-ADFE-940E-587D-CC7A6E806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0010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2024 Party Identification (3 point)-- </a:t>
            </a:r>
            <a:r>
              <a:rPr lang="en-US" altLang="en-US" i="1" dirty="0"/>
              <a:t>reconsidered</a:t>
            </a:r>
          </a:p>
        </p:txBody>
      </p:sp>
      <p:graphicFrame>
        <p:nvGraphicFramePr>
          <p:cNvPr id="106499" name="Group 3">
            <a:extLst>
              <a:ext uri="{FF2B5EF4-FFF2-40B4-BE49-F238E27FC236}">
                <a16:creationId xmlns:a16="http://schemas.microsoft.com/office/drawing/2014/main" id="{64C087FA-A97C-E813-BA30-745F2853A091}"/>
              </a:ext>
            </a:extLst>
          </p:cNvPr>
          <p:cNvGraphicFramePr>
            <a:graphicFrameLocks noGrp="1"/>
          </p:cNvGraphicFramePr>
          <p:nvPr/>
        </p:nvGraphicFramePr>
        <p:xfrm>
          <a:off x="1447800" y="1752600"/>
          <a:ext cx="6096000" cy="4064001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54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Democrat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47.9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5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Independent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4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Republican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45.2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0846876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C4B7C2-6217-13DB-AF00-10F8E4BD6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877" y="1525767"/>
            <a:ext cx="8170245" cy="380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335634"/>
      </p:ext>
    </p:extLst>
  </p:cSld>
  <p:clrMapOvr>
    <a:masterClrMapping/>
  </p:clrMapOvr>
  <p:transition spd="slow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CCEA10DE-0654-6C01-27BA-EF4203BF3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289" y="1676400"/>
            <a:ext cx="8501711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299951"/>
      </p:ext>
    </p:extLst>
  </p:cSld>
  <p:clrMapOvr>
    <a:masterClrMapping/>
  </p:clrMapOvr>
  <p:transition spd="slow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EFC5847C-8F4E-32FF-4C1D-64B1CBE323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Political Impact of PID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4D67266E-8D05-1152-9C1F-8422B0B5B4A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Everything is PID</a:t>
            </a:r>
          </a:p>
          <a:p>
            <a:pPr eaLnBrk="1" hangingPunct="1"/>
            <a:r>
              <a:rPr lang="en-US" altLang="en-US" sz="2800"/>
              <a:t>PID and the vote</a:t>
            </a:r>
          </a:p>
          <a:p>
            <a:pPr eaLnBrk="1" hangingPunct="1"/>
            <a:r>
              <a:rPr lang="en-US" altLang="en-US" sz="2800"/>
              <a:t>Party vs. candidates and issues</a:t>
            </a:r>
          </a:p>
          <a:p>
            <a:pPr eaLnBrk="1" hangingPunct="1"/>
            <a:r>
              <a:rPr lang="en-US" altLang="en-US" sz="2800"/>
              <a:t>Partisanship and political activity</a:t>
            </a:r>
          </a:p>
          <a:p>
            <a:pPr eaLnBrk="1" hangingPunct="1"/>
            <a:r>
              <a:rPr lang="en-US" altLang="en-US" sz="2800"/>
              <a:t>The rise of party identity and tribalism</a:t>
            </a:r>
          </a:p>
          <a:p>
            <a:pPr eaLnBrk="1" hangingPunct="1"/>
            <a:r>
              <a:rPr lang="en-US" altLang="en-US" sz="2800"/>
              <a:t>Rise of negative partisanship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/>
      <p:bldP spid="9830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1">
            <a:extLst>
              <a:ext uri="{FF2B5EF4-FFF2-40B4-BE49-F238E27FC236}">
                <a16:creationId xmlns:a16="http://schemas.microsoft.com/office/drawing/2014/main" id="{5F842F68-6504-C915-D3CC-01D4BBC59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997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400"/>
          </a:p>
        </p:txBody>
      </p:sp>
      <p:graphicFrame>
        <p:nvGraphicFramePr>
          <p:cNvPr id="64029" name="Group 541">
            <a:extLst>
              <a:ext uri="{FF2B5EF4-FFF2-40B4-BE49-F238E27FC236}">
                <a16:creationId xmlns:a16="http://schemas.microsoft.com/office/drawing/2014/main" id="{81098BEC-7FA5-734F-A861-F6F2875C848B}"/>
              </a:ext>
            </a:extLst>
          </p:cNvPr>
          <p:cNvGraphicFramePr>
            <a:graphicFrameLocks noGrp="1"/>
          </p:cNvGraphicFramePr>
          <p:nvPr/>
        </p:nvGraphicFramePr>
        <p:xfrm>
          <a:off x="298450" y="2074863"/>
          <a:ext cx="7778750" cy="1708152"/>
        </p:xfrm>
        <a:graphic>
          <a:graphicData uri="http://schemas.openxmlformats.org/drawingml/2006/table">
            <a:tbl>
              <a:tblPr/>
              <a:tblGrid>
                <a:gridCol w="25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6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5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7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70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Party Identification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All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Harris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Trump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Democrat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35%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98%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3%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Republican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34%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5%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95%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Independent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31%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55%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45%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4846" name="Rectangle 219">
            <a:extLst>
              <a:ext uri="{FF2B5EF4-FFF2-40B4-BE49-F238E27FC236}">
                <a16:creationId xmlns:a16="http://schemas.microsoft.com/office/drawing/2014/main" id="{0F527B64-0143-C2EE-FDB0-8BE7038D1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Party Identification and Vote Choice</a:t>
            </a:r>
          </a:p>
        </p:txBody>
      </p:sp>
    </p:spTree>
  </p:cSld>
  <p:clrMapOvr>
    <a:masterClrMapping/>
  </p:clrMapOvr>
  <p:transition spd="med">
    <p:whee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BF05E9CE-DA31-868C-FAF1-514F1ACA8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Party Identification and Vote Choice (II)</a:t>
            </a:r>
            <a:br>
              <a:rPr lang="en-US" altLang="en-US"/>
            </a:br>
            <a:endParaRPr lang="en-US" altLang="en-US"/>
          </a:p>
        </p:txBody>
      </p:sp>
      <p:graphicFrame>
        <p:nvGraphicFramePr>
          <p:cNvPr id="4" name="Group 541">
            <a:extLst>
              <a:ext uri="{FF2B5EF4-FFF2-40B4-BE49-F238E27FC236}">
                <a16:creationId xmlns:a16="http://schemas.microsoft.com/office/drawing/2014/main" id="{4A14516A-36AE-FD62-E637-C2DAA1AEA853}"/>
              </a:ext>
            </a:extLst>
          </p:cNvPr>
          <p:cNvGraphicFramePr>
            <a:graphicFrameLocks noGrp="1"/>
          </p:cNvGraphicFramePr>
          <p:nvPr/>
        </p:nvGraphicFramePr>
        <p:xfrm>
          <a:off x="298450" y="2074863"/>
          <a:ext cx="7778750" cy="3536952"/>
        </p:xfrm>
        <a:graphic>
          <a:graphicData uri="http://schemas.openxmlformats.org/drawingml/2006/table">
            <a:tbl>
              <a:tblPr/>
              <a:tblGrid>
                <a:gridCol w="282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0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5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7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70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Party Identification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All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Harris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Trump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Strong Democrat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23%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99%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2%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Weak Democrat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12%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96%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4%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Lean Democrat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13%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93%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7%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Pure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Ind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7%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55%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45%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Lean Republican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14%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13%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87%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Weak Republican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11%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13%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87%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Strong Republican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21%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2%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98%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D7F25998-782F-0380-D7B9-139E4155DA3B}"/>
              </a:ext>
            </a:extLst>
          </p:cNvPr>
          <p:cNvSpPr/>
          <p:nvPr/>
        </p:nvSpPr>
        <p:spPr>
          <a:xfrm>
            <a:off x="6629400" y="4191000"/>
            <a:ext cx="990600" cy="1905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AA78B0E-2CC8-C841-FA0E-BA2A566398D3}"/>
              </a:ext>
            </a:extLst>
          </p:cNvPr>
          <p:cNvSpPr/>
          <p:nvPr/>
        </p:nvSpPr>
        <p:spPr>
          <a:xfrm>
            <a:off x="4876800" y="2074863"/>
            <a:ext cx="990600" cy="1905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1">
            <a:extLst>
              <a:ext uri="{FF2B5EF4-FFF2-40B4-BE49-F238E27FC236}">
                <a16:creationId xmlns:a16="http://schemas.microsoft.com/office/drawing/2014/main" id="{13696330-4BF2-1933-8EA6-6B1831E9C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997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64029" name="Group 541">
            <a:extLst>
              <a:ext uri="{FF2B5EF4-FFF2-40B4-BE49-F238E27FC236}">
                <a16:creationId xmlns:a16="http://schemas.microsoft.com/office/drawing/2014/main" id="{46382AE2-EC13-952F-5E03-57339AF82225}"/>
              </a:ext>
            </a:extLst>
          </p:cNvPr>
          <p:cNvGraphicFramePr>
            <a:graphicFrameLocks noGrp="1"/>
          </p:cNvGraphicFramePr>
          <p:nvPr/>
        </p:nvGraphicFramePr>
        <p:xfrm>
          <a:off x="298450" y="2074863"/>
          <a:ext cx="7778750" cy="1708152"/>
        </p:xfrm>
        <a:graphic>
          <a:graphicData uri="http://schemas.openxmlformats.org/drawingml/2006/table">
            <a:tbl>
              <a:tblPr/>
              <a:tblGrid>
                <a:gridCol w="25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6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5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7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70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Party Identification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All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Biden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Trump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Democrat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36%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96%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4%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Republican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35%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9%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91%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Independent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29%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59%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41%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8702" name="Rectangle 219">
            <a:extLst>
              <a:ext uri="{FF2B5EF4-FFF2-40B4-BE49-F238E27FC236}">
                <a16:creationId xmlns:a16="http://schemas.microsoft.com/office/drawing/2014/main" id="{2A78D821-9D04-BEC7-869C-D620A1B55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Party Identification and Vote Choice</a:t>
            </a:r>
          </a:p>
        </p:txBody>
      </p:sp>
    </p:spTree>
  </p:cSld>
  <p:clrMapOvr>
    <a:masterClrMapping/>
  </p:clrMapOvr>
  <p:transition spd="med"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4D2272B6-4F6D-ABFC-09F1-55BBEDE76B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/>
              <a:t>Introduction: Party in the Electorate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4BBDF90C-BA0C-98BF-2921-B96680E3D8A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What is it?</a:t>
            </a:r>
          </a:p>
          <a:p>
            <a:pPr eaLnBrk="1" hangingPunct="1"/>
            <a:r>
              <a:rPr lang="en-US" altLang="en-US" sz="2800"/>
              <a:t>Psychological attachment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6C85BB82-8E09-0AF2-2FB6-C93A498A7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Party Identification and Vote Choice (II)</a:t>
            </a:r>
            <a:br>
              <a:rPr lang="en-US" altLang="en-US"/>
            </a:br>
            <a:endParaRPr lang="en-US" altLang="en-US"/>
          </a:p>
        </p:txBody>
      </p:sp>
      <p:graphicFrame>
        <p:nvGraphicFramePr>
          <p:cNvPr id="4" name="Group 541">
            <a:extLst>
              <a:ext uri="{FF2B5EF4-FFF2-40B4-BE49-F238E27FC236}">
                <a16:creationId xmlns:a16="http://schemas.microsoft.com/office/drawing/2014/main" id="{22D6D114-5849-D2A6-3EE5-0FDA6158C2C8}"/>
              </a:ext>
            </a:extLst>
          </p:cNvPr>
          <p:cNvGraphicFramePr>
            <a:graphicFrameLocks noGrp="1"/>
          </p:cNvGraphicFramePr>
          <p:nvPr/>
        </p:nvGraphicFramePr>
        <p:xfrm>
          <a:off x="298450" y="2074863"/>
          <a:ext cx="7778750" cy="3536952"/>
        </p:xfrm>
        <a:graphic>
          <a:graphicData uri="http://schemas.openxmlformats.org/drawingml/2006/table">
            <a:tbl>
              <a:tblPr/>
              <a:tblGrid>
                <a:gridCol w="282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0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5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7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70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Party Identification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All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Biden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Trump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Strong Democrat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25%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98%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2%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Weak Democrat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11%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92%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8%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Lean Democrat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12%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97%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3%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Pure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Ind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8%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60%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40%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Lean Republican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16%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84%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Weak Republican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11%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80%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Strong Republican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24%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3%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97%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E099623D-697C-A0E6-6652-E2CFBA6652CA}"/>
              </a:ext>
            </a:extLst>
          </p:cNvPr>
          <p:cNvSpPr/>
          <p:nvPr/>
        </p:nvSpPr>
        <p:spPr>
          <a:xfrm>
            <a:off x="6629400" y="4191000"/>
            <a:ext cx="990600" cy="1905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04B5E5E-8CC7-3D20-7C78-F547B777D4F3}"/>
              </a:ext>
            </a:extLst>
          </p:cNvPr>
          <p:cNvSpPr/>
          <p:nvPr/>
        </p:nvSpPr>
        <p:spPr>
          <a:xfrm>
            <a:off x="4876800" y="2074863"/>
            <a:ext cx="990600" cy="1905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partisan animosity">
            <a:extLst>
              <a:ext uri="{FF2B5EF4-FFF2-40B4-BE49-F238E27FC236}">
                <a16:creationId xmlns:a16="http://schemas.microsoft.com/office/drawing/2014/main" id="{603F456E-90A6-39AC-B65B-C9FD138AF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8570913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>
            <a:extLst>
              <a:ext uri="{FF2B5EF4-FFF2-40B4-BE49-F238E27FC236}">
                <a16:creationId xmlns:a16="http://schemas.microsoft.com/office/drawing/2014/main" id="{BE2DBD68-CBCB-194E-F55E-B598EA4CB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6675"/>
            <a:ext cx="7772400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>
            <a:extLst>
              <a:ext uri="{FF2B5EF4-FFF2-40B4-BE49-F238E27FC236}">
                <a16:creationId xmlns:a16="http://schemas.microsoft.com/office/drawing/2014/main" id="{7E70CC89-0A11-2A7F-7065-5AC0E78A7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8653463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>
            <a:extLst>
              <a:ext uri="{FF2B5EF4-FFF2-40B4-BE49-F238E27FC236}">
                <a16:creationId xmlns:a16="http://schemas.microsoft.com/office/drawing/2014/main" id="{04C85421-7515-164D-BE28-5F07E6EC2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3962400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4">
            <a:extLst>
              <a:ext uri="{FF2B5EF4-FFF2-40B4-BE49-F238E27FC236}">
                <a16:creationId xmlns:a16="http://schemas.microsoft.com/office/drawing/2014/main" id="{5169A234-7440-15FE-0F8F-0D6BAE554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838200"/>
            <a:ext cx="3836988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>
            <a:extLst>
              <a:ext uri="{FF2B5EF4-FFF2-40B4-BE49-F238E27FC236}">
                <a16:creationId xmlns:a16="http://schemas.microsoft.com/office/drawing/2014/main" id="{FEDA560F-A559-25E4-7508-4909FC215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629602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>
            <a:extLst>
              <a:ext uri="{FF2B5EF4-FFF2-40B4-BE49-F238E27FC236}">
                <a16:creationId xmlns:a16="http://schemas.microsoft.com/office/drawing/2014/main" id="{9F01AA94-6960-7609-0788-86F21D5FA0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09600"/>
            <a:ext cx="5486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F000AC1F-A3CA-F3E7-ECA5-23D5228E68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0798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Social Bases of Partisanship</a:t>
            </a: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4691C113-99EC-B643-553C-E8A24488B6E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7772400" cy="5486400"/>
          </a:xfrm>
        </p:spPr>
        <p:txBody>
          <a:bodyPr/>
          <a:lstStyle/>
          <a:p>
            <a:pPr eaLnBrk="1" hangingPunct="1"/>
            <a:r>
              <a:rPr lang="en-US" altLang="en-US" sz="2800"/>
              <a:t>Partisan realignments and historical context</a:t>
            </a:r>
          </a:p>
          <a:p>
            <a:pPr eaLnBrk="1" hangingPunct="1"/>
            <a:r>
              <a:rPr lang="en-US" altLang="en-US" sz="2800"/>
              <a:t>The 6</a:t>
            </a:r>
            <a:r>
              <a:rPr lang="en-US" altLang="en-US" sz="2800" baseline="30000"/>
              <a:t>th</a:t>
            </a:r>
            <a:r>
              <a:rPr lang="en-US" altLang="en-US" sz="2800"/>
              <a:t> party system</a:t>
            </a:r>
          </a:p>
          <a:p>
            <a:pPr eaLnBrk="1" hangingPunct="1"/>
            <a:r>
              <a:rPr lang="en-US" altLang="en-US" sz="2800"/>
              <a:t>Socio-economic status (SES)</a:t>
            </a:r>
          </a:p>
          <a:p>
            <a:pPr eaLnBrk="1" hangingPunct="1"/>
            <a:r>
              <a:rPr lang="en-US" altLang="en-US" sz="2800"/>
              <a:t>Sectional cleavages</a:t>
            </a:r>
          </a:p>
          <a:p>
            <a:pPr eaLnBrk="1" hangingPunct="1"/>
            <a:r>
              <a:rPr lang="en-US" altLang="en-US" sz="2800"/>
              <a:t>Religious cleavages</a:t>
            </a:r>
          </a:p>
          <a:p>
            <a:pPr eaLnBrk="1" hangingPunct="1"/>
            <a:r>
              <a:rPr lang="en-US" altLang="en-US" sz="2800"/>
              <a:t>Race</a:t>
            </a:r>
          </a:p>
          <a:p>
            <a:pPr eaLnBrk="1" hangingPunct="1"/>
            <a:r>
              <a:rPr lang="en-US" altLang="en-US" sz="2800"/>
              <a:t>Gender</a:t>
            </a:r>
          </a:p>
          <a:p>
            <a:pPr eaLnBrk="1" hangingPunct="1"/>
            <a:r>
              <a:rPr lang="en-US" altLang="en-US" sz="2800"/>
              <a:t>Age/Generation</a:t>
            </a:r>
          </a:p>
          <a:p>
            <a:pPr eaLnBrk="1" hangingPunct="1"/>
            <a:r>
              <a:rPr lang="en-US" altLang="en-US" sz="2800"/>
              <a:t>Growing education/class gap?</a:t>
            </a:r>
          </a:p>
          <a:p>
            <a:pPr eaLnBrk="1" hangingPunct="1"/>
            <a:r>
              <a:rPr lang="en-US" altLang="en-US" sz="2800"/>
              <a:t>PID Quiz– thoughts?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/>
      <p:bldP spid="9421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FA129F-B995-9729-6BF7-94DE75CFE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533400"/>
            <a:ext cx="5410200" cy="606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425590"/>
      </p:ext>
    </p:extLst>
  </p:cSld>
  <p:clrMapOvr>
    <a:masterClrMapping/>
  </p:clrMapOvr>
  <p:transition spd="slow"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C5979F-593F-0141-DE48-B34EAD364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89" y="242443"/>
            <a:ext cx="3867711" cy="30657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61A101-3667-CFC6-4794-0B6C4080D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3095455"/>
            <a:ext cx="4472548" cy="326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09512"/>
      </p:ext>
    </p:extLst>
  </p:cSld>
  <p:clrMapOvr>
    <a:masterClrMapping/>
  </p:clrMapOvr>
  <p:transition spd="slow"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7A74F1-684F-427D-2585-B0999B5EE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626" y="452022"/>
            <a:ext cx="7868748" cy="595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87521"/>
      </p:ext>
    </p:extLst>
  </p:cSld>
  <p:clrMapOvr>
    <a:masterClrMapping/>
  </p:clrMapOvr>
  <p:transition spd="slow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18762EDB-46E4-13F0-F543-935F099DA8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/>
              <a:t>Acquisition of Partisanship</a:t>
            </a:r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B644C4FC-8839-672F-16F1-48D19F456B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Childhood influences</a:t>
            </a:r>
          </a:p>
          <a:p>
            <a:pPr eaLnBrk="1" hangingPunct="1"/>
            <a:r>
              <a:rPr lang="en-US" altLang="en-US" sz="2800"/>
              <a:t>Adult influences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/>
      <p:bldP spid="9318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520582-E067-9FEE-5D45-D0AFE22C6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99" y="404390"/>
            <a:ext cx="7887801" cy="604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307718"/>
      </p:ext>
    </p:extLst>
  </p:cSld>
  <p:clrMapOvr>
    <a:masterClrMapping/>
  </p:clrMapOvr>
  <p:transition spd="slow"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3A2B0A-14F1-21A1-1834-6E26CDE2D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389" y="699706"/>
            <a:ext cx="7859222" cy="545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520067"/>
      </p:ext>
    </p:extLst>
  </p:cSld>
  <p:clrMapOvr>
    <a:masterClrMapping/>
  </p:clrMapOvr>
  <p:transition spd="slow"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73EF6D-3D66-A5D7-62E2-015EF723F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0" y="457200"/>
            <a:ext cx="4953000" cy="547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459196"/>
      </p:ext>
    </p:extLst>
  </p:cSld>
  <p:clrMapOvr>
    <a:masterClrMapping/>
  </p:clrMapOvr>
  <p:transition spd="slow"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1FB5CB-EABB-78B6-F46E-263C086A2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419100"/>
            <a:ext cx="4280747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390242"/>
      </p:ext>
    </p:extLst>
  </p:cSld>
  <p:clrMapOvr>
    <a:masterClrMapping/>
  </p:clrMapOvr>
  <p:transition spd="slow"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8F90C6-056D-C74F-AD5A-2C019D0B4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590800"/>
            <a:ext cx="8077200" cy="1913628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EBE2C9-70E2-63A0-7318-08F7FB16F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23435"/>
            <a:ext cx="8686800" cy="23955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D02518-273F-6019-DC1F-25FEA9611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96" y="3795477"/>
            <a:ext cx="8252604" cy="2075031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C50CB813-466C-1A4B-6AF9-C8671A547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313" y="304800"/>
            <a:ext cx="7407275" cy="1355725"/>
          </a:xfrm>
        </p:spPr>
        <p:txBody>
          <a:bodyPr/>
          <a:lstStyle/>
          <a:p>
            <a:pPr eaLnBrk="1" hangingPunct="1"/>
            <a:r>
              <a:rPr lang="en-US" altLang="en-US"/>
              <a:t>The changing electorate</a:t>
            </a:r>
          </a:p>
        </p:txBody>
      </p:sp>
      <p:pic>
        <p:nvPicPr>
          <p:cNvPr id="43011" name="Picture 1">
            <a:extLst>
              <a:ext uri="{FF2B5EF4-FFF2-40B4-BE49-F238E27FC236}">
                <a16:creationId xmlns:a16="http://schemas.microsoft.com/office/drawing/2014/main" id="{AFB8D4C6-83B6-9E3C-B2E1-907E78572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88" y="1447800"/>
            <a:ext cx="731520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5AC20F-D7FA-37B7-C0CA-ACCED26A2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600075"/>
            <a:ext cx="5715000" cy="565785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53063E-4963-84CB-B7C2-D185A7DE4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90500"/>
            <a:ext cx="6096000" cy="64770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722A7838-5C91-B776-B5FF-AA16E7F532B1}"/>
              </a:ext>
            </a:extLst>
          </p:cNvPr>
          <p:cNvSpPr/>
          <p:nvPr/>
        </p:nvSpPr>
        <p:spPr>
          <a:xfrm>
            <a:off x="876300" y="2133600"/>
            <a:ext cx="7391400" cy="160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563518-DCC3-7C27-186B-B43EFFBDA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983" y="381000"/>
            <a:ext cx="6788034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136111"/>
      </p:ext>
    </p:extLst>
  </p:cSld>
  <p:clrMapOvr>
    <a:masterClrMapping/>
  </p:clrMapOvr>
  <p:transition spd="slow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1F9D3178-B449-2E3B-C3AB-6DB3B73C5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7112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">
            <a:extLst>
              <a:ext uri="{FF2B5EF4-FFF2-40B4-BE49-F238E27FC236}">
                <a16:creationId xmlns:a16="http://schemas.microsoft.com/office/drawing/2014/main" id="{DB43D9BE-AEE0-2D97-26F1-F26A73E464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0"/>
            <a:ext cx="88534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37F733A9-AD31-A074-537F-6A9D72302B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7250" y="609600"/>
            <a:ext cx="7753350" cy="1355725"/>
          </a:xfrm>
        </p:spPr>
        <p:txBody>
          <a:bodyPr/>
          <a:lstStyle/>
          <a:p>
            <a:pPr eaLnBrk="1" hangingPunct="1"/>
            <a:r>
              <a:rPr lang="en-US" altLang="en-US" dirty="0"/>
              <a:t>Partisanship in the Trump era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81D3D439-555B-4BD0-7BDA-2B8462FAFD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Ideological polarization</a:t>
            </a:r>
          </a:p>
          <a:p>
            <a:pPr eaLnBrk="1" hangingPunct="1"/>
            <a:r>
              <a:rPr lang="en-US" altLang="en-US" sz="2800" dirty="0"/>
              <a:t>Changing influence of party coalitions</a:t>
            </a:r>
          </a:p>
          <a:p>
            <a:pPr eaLnBrk="1" hangingPunct="1"/>
            <a:r>
              <a:rPr lang="en-US" altLang="en-US" sz="2800" dirty="0"/>
              <a:t>Educational and cultural polarization</a:t>
            </a:r>
          </a:p>
          <a:p>
            <a:pPr eaLnBrk="1" hangingPunct="1"/>
            <a:r>
              <a:rPr lang="en-US" altLang="en-US" sz="2800" dirty="0"/>
              <a:t>Electoral balance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/>
      <p:bldP spid="9830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7BE4D596-7EAB-D9C9-AB22-59927992F4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Modern Conceptions of Party Identification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F9C3E6AC-EC86-A6DF-D739-941A0BCC56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2800" dirty="0"/>
              <a:t>Michigan (social-psychological) model</a:t>
            </a:r>
          </a:p>
          <a:p>
            <a:pPr eaLnBrk="1" hangingPunct="1">
              <a:defRPr/>
            </a:pPr>
            <a:r>
              <a:rPr lang="en-US" altLang="en-US" sz="2800" dirty="0"/>
              <a:t>Partisanship and motivated reasoning</a:t>
            </a:r>
          </a:p>
          <a:p>
            <a:pPr eaLnBrk="1" hangingPunct="1">
              <a:defRPr/>
            </a:pPr>
            <a:r>
              <a:rPr lang="en-US" altLang="en-US" sz="2800" dirty="0"/>
              <a:t>Social identity</a:t>
            </a:r>
          </a:p>
          <a:p>
            <a:pPr eaLnBrk="1" hangingPunct="1">
              <a:defRPr/>
            </a:pPr>
            <a:r>
              <a:rPr lang="en-US" altLang="en-US" sz="2800" dirty="0"/>
              <a:t>Rational choice model</a:t>
            </a:r>
          </a:p>
          <a:p>
            <a:pPr eaLnBrk="1" hangingPunct="1">
              <a:defRPr/>
            </a:pPr>
            <a:r>
              <a:rPr lang="en-US" altLang="en-US" sz="2800" dirty="0"/>
              <a:t>Party ID and “human nature” (genes/psychology)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sz="2800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/>
      <p:bldP spid="9625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0B6F84EE-2A3E-5CD3-0526-C0892BD9C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Models of Partisanship</a:t>
            </a:r>
          </a:p>
        </p:txBody>
      </p:sp>
      <p:sp>
        <p:nvSpPr>
          <p:cNvPr id="20483" name="TextBox 3">
            <a:extLst>
              <a:ext uri="{FF2B5EF4-FFF2-40B4-BE49-F238E27FC236}">
                <a16:creationId xmlns:a16="http://schemas.microsoft.com/office/drawing/2014/main" id="{ADD75D68-F2FC-4AC1-3487-35745662D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514600"/>
            <a:ext cx="2209800" cy="523875"/>
          </a:xfrm>
          <a:prstGeom prst="rect">
            <a:avLst/>
          </a:prstGeom>
          <a:solidFill>
            <a:schemeClr val="accent1">
              <a:alpha val="7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/>
              <a:t>Partisanship</a:t>
            </a:r>
          </a:p>
        </p:txBody>
      </p:sp>
      <p:sp>
        <p:nvSpPr>
          <p:cNvPr id="20484" name="TextBox 4">
            <a:extLst>
              <a:ext uri="{FF2B5EF4-FFF2-40B4-BE49-F238E27FC236}">
                <a16:creationId xmlns:a16="http://schemas.microsoft.com/office/drawing/2014/main" id="{C137A0FD-1220-2493-597D-522109E91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267200"/>
            <a:ext cx="2209800" cy="523875"/>
          </a:xfrm>
          <a:prstGeom prst="rect">
            <a:avLst/>
          </a:prstGeom>
          <a:solidFill>
            <a:schemeClr val="accent1">
              <a:alpha val="7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/>
              <a:t>Partisanship</a:t>
            </a:r>
          </a:p>
        </p:txBody>
      </p:sp>
      <p:sp>
        <p:nvSpPr>
          <p:cNvPr id="20485" name="TextBox 5">
            <a:extLst>
              <a:ext uri="{FF2B5EF4-FFF2-40B4-BE49-F238E27FC236}">
                <a16:creationId xmlns:a16="http://schemas.microsoft.com/office/drawing/2014/main" id="{623C2C88-F86A-6AE9-57BC-F098424B0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867400"/>
            <a:ext cx="2209800" cy="523875"/>
          </a:xfrm>
          <a:prstGeom prst="rect">
            <a:avLst/>
          </a:prstGeom>
          <a:solidFill>
            <a:schemeClr val="accent1">
              <a:alpha val="7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/>
              <a:t>Partisanship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F76CBF-CDF5-17C6-30F7-B15142770CF9}"/>
              </a:ext>
            </a:extLst>
          </p:cNvPr>
          <p:cNvSpPr txBox="1"/>
          <p:nvPr/>
        </p:nvSpPr>
        <p:spPr>
          <a:xfrm>
            <a:off x="5181600" y="5562600"/>
            <a:ext cx="2590800" cy="954088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Times New Roman" charset="0"/>
              </a:rPr>
              <a:t>“real” political world </a:t>
            </a:r>
            <a:r>
              <a:rPr lang="en-US" sz="1200" dirty="0">
                <a:latin typeface="Times New Roman" charset="0"/>
              </a:rPr>
              <a:t>(candidates, issues, etc.)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964208-E363-DD15-B504-98930CAD2009}"/>
              </a:ext>
            </a:extLst>
          </p:cNvPr>
          <p:cNvSpPr txBox="1"/>
          <p:nvPr/>
        </p:nvSpPr>
        <p:spPr>
          <a:xfrm>
            <a:off x="5181600" y="2286000"/>
            <a:ext cx="2590800" cy="954088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Times New Roman" charset="0"/>
              </a:rPr>
              <a:t>“real” political world </a:t>
            </a:r>
            <a:r>
              <a:rPr lang="en-US" sz="1200" dirty="0">
                <a:latin typeface="Times New Roman" charset="0"/>
              </a:rPr>
              <a:t>(candidates, issues, etc.)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728F5E-6FCD-8A1B-D135-E712F850F815}"/>
              </a:ext>
            </a:extLst>
          </p:cNvPr>
          <p:cNvSpPr txBox="1"/>
          <p:nvPr/>
        </p:nvSpPr>
        <p:spPr>
          <a:xfrm>
            <a:off x="5181600" y="4038600"/>
            <a:ext cx="2590800" cy="954088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Times New Roman" charset="0"/>
              </a:rPr>
              <a:t>“real” political world </a:t>
            </a:r>
            <a:r>
              <a:rPr lang="en-US" sz="1200" dirty="0">
                <a:latin typeface="Times New Roman" charset="0"/>
              </a:rPr>
              <a:t>(candidates, issues, etc.)</a:t>
            </a:r>
          </a:p>
        </p:txBody>
      </p:sp>
      <p:cxnSp>
        <p:nvCxnSpPr>
          <p:cNvPr id="20489" name="Straight Arrow Connector 11">
            <a:extLst>
              <a:ext uri="{FF2B5EF4-FFF2-40B4-BE49-F238E27FC236}">
                <a16:creationId xmlns:a16="http://schemas.microsoft.com/office/drawing/2014/main" id="{34E9D83E-DCC4-EEA5-742A-E2998C7A670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24200" y="2743200"/>
            <a:ext cx="1905000" cy="1588"/>
          </a:xfrm>
          <a:prstGeom prst="straightConnector1">
            <a:avLst/>
          </a:prstGeom>
          <a:noFill/>
          <a:ln w="1016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0" name="Straight Arrow Connector 13">
            <a:extLst>
              <a:ext uri="{FF2B5EF4-FFF2-40B4-BE49-F238E27FC236}">
                <a16:creationId xmlns:a16="http://schemas.microsoft.com/office/drawing/2014/main" id="{634F445D-676A-0994-1556-A01CF94568CC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2971800" y="4572000"/>
            <a:ext cx="1981200" cy="1588"/>
          </a:xfrm>
          <a:prstGeom prst="straightConnector1">
            <a:avLst/>
          </a:prstGeom>
          <a:noFill/>
          <a:ln w="1016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1" name="Straight Arrow Connector 14">
            <a:extLst>
              <a:ext uri="{FF2B5EF4-FFF2-40B4-BE49-F238E27FC236}">
                <a16:creationId xmlns:a16="http://schemas.microsoft.com/office/drawing/2014/main" id="{4A6AA230-1985-6C1F-2CFE-EB327B61132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48000" y="5943600"/>
            <a:ext cx="1905000" cy="1588"/>
          </a:xfrm>
          <a:prstGeom prst="straightConnector1">
            <a:avLst/>
          </a:prstGeom>
          <a:noFill/>
          <a:ln w="1016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2" name="Straight Arrow Connector 18">
            <a:extLst>
              <a:ext uri="{FF2B5EF4-FFF2-40B4-BE49-F238E27FC236}">
                <a16:creationId xmlns:a16="http://schemas.microsoft.com/office/drawing/2014/main" id="{87E388CA-6AEE-FEE4-F7A6-45B4ADA85667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3048000" y="6400800"/>
            <a:ext cx="1905000" cy="1588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slow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distilledmagazine.com/wp-content/uploads/2013/03/origin-of-principles-cartoon.jpg">
            <a:extLst>
              <a:ext uri="{FF2B5EF4-FFF2-40B4-BE49-F238E27FC236}">
                <a16:creationId xmlns:a16="http://schemas.microsoft.com/office/drawing/2014/main" id="{7B1794F6-8D4B-F561-3AA6-E013160C8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33400"/>
            <a:ext cx="7259638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026">
            <a:extLst>
              <a:ext uri="{FF2B5EF4-FFF2-40B4-BE49-F238E27FC236}">
                <a16:creationId xmlns:a16="http://schemas.microsoft.com/office/drawing/2014/main" id="{622842F2-6ED7-208B-F58B-AB3B367CCE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Measurement of PID</a:t>
            </a:r>
          </a:p>
        </p:txBody>
      </p:sp>
      <p:sp>
        <p:nvSpPr>
          <p:cNvPr id="97283" name="Rectangle 1027">
            <a:extLst>
              <a:ext uri="{FF2B5EF4-FFF2-40B4-BE49-F238E27FC236}">
                <a16:creationId xmlns:a16="http://schemas.microsoft.com/office/drawing/2014/main" id="{3B9E5517-B5C6-ADCE-C284-B4CEFBE065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Michigan measure</a:t>
            </a:r>
          </a:p>
          <a:p>
            <a:pPr eaLnBrk="1" hangingPunct="1"/>
            <a:r>
              <a:rPr lang="en-US" altLang="en-US" sz="2800"/>
              <a:t>Alternative measures</a:t>
            </a:r>
          </a:p>
          <a:p>
            <a:pPr eaLnBrk="1" hangingPunct="1"/>
            <a:r>
              <a:rPr lang="en-US" altLang="en-US" sz="2800"/>
              <a:t>Political “independents” problem</a:t>
            </a:r>
          </a:p>
          <a:p>
            <a:pPr eaLnBrk="1" hangingPunct="1"/>
            <a:endParaRPr lang="en-US" altLang="en-US" sz="2800"/>
          </a:p>
          <a:p>
            <a:pPr eaLnBrk="1" hangingPunct="1">
              <a:buFontTx/>
              <a:buNone/>
            </a:pPr>
            <a:endParaRPr lang="en-US" altLang="en-US" sz="2800"/>
          </a:p>
          <a:p>
            <a:pPr eaLnBrk="1" hangingPunct="1"/>
            <a:endParaRPr lang="en-US" altLang="en-US" sz="280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15054241-52CC-C508-1C9A-599E5DDAED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Michigan PID measure</a:t>
            </a:r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A4D2481A-EF9B-EB82-4CA2-0E64FD42E8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altLang="en-US" sz="2800"/>
              <a:t>1.  Generally speaking, do you usually think of yourself as a Democrat, Republican, Independent or what?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800"/>
              <a:t>2A.  Do you consider yourself a strong or not so strong Democrat/Republican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800"/>
              <a:t>2B.  Do you </a:t>
            </a:r>
            <a:r>
              <a:rPr lang="en-US" altLang="en-US" sz="2800">
                <a:cs typeface="Times New Roman" panose="02020603050405020304" pitchFamily="18" charset="0"/>
              </a:rPr>
              <a:t>consider yourself to be closer to the Democratic Party, the Republican Party, or neither?</a:t>
            </a:r>
            <a:r>
              <a:rPr lang="en-US" altLang="en-US" sz="2800"/>
              <a:t> 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  <p:bldP spid="104451" grpId="0" build="p"/>
    </p:bldLst>
  </p:timing>
</p:sld>
</file>

<file path=ppt/theme/theme1.xml><?xml version="1.0" encoding="utf-8"?>
<a:theme xmlns:a="http://schemas.openxmlformats.org/drawingml/2006/main" name="Theme1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2_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3.xml><?xml version="1.0" encoding="utf-8"?>
<a:theme xmlns:a="http://schemas.openxmlformats.org/drawingml/2006/main" name="3_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PStemplate</Template>
  <TotalTime>5339</TotalTime>
  <Words>571</Words>
  <Application>Microsoft Office PowerPoint</Application>
  <PresentationFormat>On-screen Show (4:3)</PresentationFormat>
  <Paragraphs>193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41</vt:i4>
      </vt:variant>
    </vt:vector>
  </HeadingPairs>
  <TitlesOfParts>
    <vt:vector size="52" baseType="lpstr">
      <vt:lpstr>Arial</vt:lpstr>
      <vt:lpstr>Calibri</vt:lpstr>
      <vt:lpstr>Calibri Light</vt:lpstr>
      <vt:lpstr>Corbel</vt:lpstr>
      <vt:lpstr>Times New Roman</vt:lpstr>
      <vt:lpstr>Theme1</vt:lpstr>
      <vt:lpstr>2_Basis</vt:lpstr>
      <vt:lpstr>3_Basis</vt:lpstr>
      <vt:lpstr>Office Theme</vt:lpstr>
      <vt:lpstr>1_Office Theme</vt:lpstr>
      <vt:lpstr>2_Office Theme</vt:lpstr>
      <vt:lpstr>Party Identification of the American Electorate</vt:lpstr>
      <vt:lpstr>Introduction: Party in the Electorate</vt:lpstr>
      <vt:lpstr>Acquisition of Partisanship</vt:lpstr>
      <vt:lpstr>PowerPoint Presentation</vt:lpstr>
      <vt:lpstr>Modern Conceptions of Party Identification</vt:lpstr>
      <vt:lpstr>Models of Partisanship</vt:lpstr>
      <vt:lpstr>PowerPoint Presentation</vt:lpstr>
      <vt:lpstr>Measurement of PID</vt:lpstr>
      <vt:lpstr>Michigan PID measure</vt:lpstr>
      <vt:lpstr>3 point and 7 point Michigan PID Scales</vt:lpstr>
      <vt:lpstr>2024 Party Identification (3 point)</vt:lpstr>
      <vt:lpstr>2024 Party Identification (7 point)</vt:lpstr>
      <vt:lpstr>2024 Party Identification (3 point)-- reconsidered</vt:lpstr>
      <vt:lpstr>PowerPoint Presentation</vt:lpstr>
      <vt:lpstr>PowerPoint Presentation</vt:lpstr>
      <vt:lpstr>Political Impact of PID</vt:lpstr>
      <vt:lpstr>Party Identification and Vote Choice</vt:lpstr>
      <vt:lpstr>Party Identification and Vote Choice (II) </vt:lpstr>
      <vt:lpstr>Party Identification and Vote Choice</vt:lpstr>
      <vt:lpstr>Party Identification and Vote Choice (II)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Social Bases of Partisanship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changing electorate</vt:lpstr>
      <vt:lpstr>PowerPoint Presentation</vt:lpstr>
      <vt:lpstr>PowerPoint Presentation</vt:lpstr>
      <vt:lpstr>PowerPoint Presentation</vt:lpstr>
      <vt:lpstr>PowerPoint Presentation</vt:lpstr>
      <vt:lpstr>Partisanship in the Trump era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Electoral Realignments</dc:title>
  <dc:creator>Steven Greene</dc:creator>
  <cp:lastModifiedBy>Steven H Greene</cp:lastModifiedBy>
  <cp:revision>165</cp:revision>
  <cp:lastPrinted>2001-01-22T20:21:07Z</cp:lastPrinted>
  <dcterms:created xsi:type="dcterms:W3CDTF">1998-08-31T20:41:21Z</dcterms:created>
  <dcterms:modified xsi:type="dcterms:W3CDTF">2026-02-12T14:38:03Z</dcterms:modified>
</cp:coreProperties>
</file>