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slideLayouts/slideLayout59.xml" ContentType="application/vnd.openxmlformats-officedocument.presentationml.slideLayout+xml"/>
  <Override PartName="/ppt/slideLayouts/slideLayout60.xml" ContentType="application/vnd.openxmlformats-officedocument.presentationml.slideLayout+xml"/>
  <Override PartName="/ppt/slideLayouts/slideLayout61.xml" ContentType="application/vnd.openxmlformats-officedocument.presentationml.slideLayout+xml"/>
  <Override PartName="/ppt/slideLayouts/slideLayout62.xml" ContentType="application/vnd.openxmlformats-officedocument.presentationml.slideLayout+xml"/>
  <Override PartName="/ppt/slideLayouts/slideLayout63.xml" ContentType="application/vnd.openxmlformats-officedocument.presentationml.slideLayout+xml"/>
  <Override PartName="/ppt/slideLayouts/slideLayout64.xml" ContentType="application/vnd.openxmlformats-officedocument.presentationml.slideLayout+xml"/>
  <Override PartName="/ppt/slideLayouts/slideLayout65.xml" ContentType="application/vnd.openxmlformats-officedocument.presentationml.slideLayout+xml"/>
  <Override PartName="/ppt/slideLayouts/slideLayout66.xml" ContentType="application/vnd.openxmlformats-officedocument.presentationml.slideLayout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  <p:sldMasterId id="2147483684" r:id="rId3"/>
    <p:sldMasterId id="2147483696" r:id="rId4"/>
    <p:sldMasterId id="2147483708" r:id="rId5"/>
    <p:sldMasterId id="2147483720" r:id="rId6"/>
  </p:sldMasterIdLst>
  <p:notesMasterIdLst>
    <p:notesMasterId r:id="rId29"/>
  </p:notesMasterIdLst>
  <p:handoutMasterIdLst>
    <p:handoutMasterId r:id="rId30"/>
  </p:handoutMasterIdLst>
  <p:sldIdLst>
    <p:sldId id="271" r:id="rId7"/>
    <p:sldId id="286" r:id="rId8"/>
    <p:sldId id="307" r:id="rId9"/>
    <p:sldId id="300" r:id="rId10"/>
    <p:sldId id="301" r:id="rId11"/>
    <p:sldId id="299" r:id="rId12"/>
    <p:sldId id="273" r:id="rId13"/>
    <p:sldId id="274" r:id="rId14"/>
    <p:sldId id="298" r:id="rId15"/>
    <p:sldId id="303" r:id="rId16"/>
    <p:sldId id="276" r:id="rId17"/>
    <p:sldId id="304" r:id="rId18"/>
    <p:sldId id="305" r:id="rId19"/>
    <p:sldId id="306" r:id="rId20"/>
    <p:sldId id="296" r:id="rId21"/>
    <p:sldId id="290" r:id="rId22"/>
    <p:sldId id="287" r:id="rId23"/>
    <p:sldId id="297" r:id="rId24"/>
    <p:sldId id="295" r:id="rId25"/>
    <p:sldId id="293" r:id="rId26"/>
    <p:sldId id="294" r:id="rId27"/>
    <p:sldId id="292" r:id="rId2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DF20686-936D-49C0-8AEF-4F21F9B6E43A}" v="419" dt="2026-01-25T02:47:10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>
      <p:cViewPr varScale="1">
        <p:scale>
          <a:sx n="82" d="100"/>
          <a:sy n="82" d="100"/>
        </p:scale>
        <p:origin x="1474" y="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7.xml"/><Relationship Id="rId18" Type="http://schemas.openxmlformats.org/officeDocument/2006/relationships/slide" Target="slides/slide12.xml"/><Relationship Id="rId26" Type="http://schemas.openxmlformats.org/officeDocument/2006/relationships/slide" Target="slides/slide20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5.xml"/><Relationship Id="rId34" Type="http://schemas.openxmlformats.org/officeDocument/2006/relationships/tableStyles" Target="tableStyles.xml"/><Relationship Id="rId7" Type="http://schemas.openxmlformats.org/officeDocument/2006/relationships/slide" Target="slides/slide1.xml"/><Relationship Id="rId12" Type="http://schemas.openxmlformats.org/officeDocument/2006/relationships/slide" Target="slides/slide6.xml"/><Relationship Id="rId17" Type="http://schemas.openxmlformats.org/officeDocument/2006/relationships/slide" Target="slides/slide11.xml"/><Relationship Id="rId25" Type="http://schemas.openxmlformats.org/officeDocument/2006/relationships/slide" Target="slides/slide19.xml"/><Relationship Id="rId33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0.xml"/><Relationship Id="rId20" Type="http://schemas.openxmlformats.org/officeDocument/2006/relationships/slide" Target="slides/slide14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5.xml"/><Relationship Id="rId24" Type="http://schemas.openxmlformats.org/officeDocument/2006/relationships/slide" Target="slides/slide18.xml"/><Relationship Id="rId32" Type="http://schemas.openxmlformats.org/officeDocument/2006/relationships/viewProps" Target="viewProp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9.xml"/><Relationship Id="rId23" Type="http://schemas.openxmlformats.org/officeDocument/2006/relationships/slide" Target="slides/slide17.xml"/><Relationship Id="rId28" Type="http://schemas.openxmlformats.org/officeDocument/2006/relationships/slide" Target="slides/slide22.xml"/><Relationship Id="rId36" Type="http://schemas.microsoft.com/office/2015/10/relationships/revisionInfo" Target="revisionInfo.xml"/><Relationship Id="rId10" Type="http://schemas.openxmlformats.org/officeDocument/2006/relationships/slide" Target="slides/slide4.xml"/><Relationship Id="rId19" Type="http://schemas.openxmlformats.org/officeDocument/2006/relationships/slide" Target="slides/slide13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3.xml"/><Relationship Id="rId14" Type="http://schemas.openxmlformats.org/officeDocument/2006/relationships/slide" Target="slides/slide8.xml"/><Relationship Id="rId22" Type="http://schemas.openxmlformats.org/officeDocument/2006/relationships/slide" Target="slides/slide16.xml"/><Relationship Id="rId27" Type="http://schemas.openxmlformats.org/officeDocument/2006/relationships/slide" Target="slides/slide21.xml"/><Relationship Id="rId30" Type="http://schemas.openxmlformats.org/officeDocument/2006/relationships/handoutMaster" Target="handoutMasters/handoutMaster1.xml"/><Relationship Id="rId35" Type="http://schemas.microsoft.com/office/2016/11/relationships/changesInfo" Target="changesInfos/changesInfo1.xml"/><Relationship Id="rId8" Type="http://schemas.openxmlformats.org/officeDocument/2006/relationships/slide" Target="slides/slide2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Steven Greene" userId="71916a85061e9be7" providerId="LiveId" clId="{0F495226-8F87-48EE-AA84-20659DBAD506}"/>
    <pc:docChg chg="undo custSel addSld delSld modSld sldOrd">
      <pc:chgData name="Steven Greene" userId="71916a85061e9be7" providerId="LiveId" clId="{0F495226-8F87-48EE-AA84-20659DBAD506}" dt="2026-01-25T21:08:42.876" v="538"/>
      <pc:docMkLst>
        <pc:docMk/>
      </pc:docMkLst>
      <pc:sldChg chg="modSp mod modAnim">
        <pc:chgData name="Steven Greene" userId="71916a85061e9be7" providerId="LiveId" clId="{0F495226-8F87-48EE-AA84-20659DBAD506}" dt="2026-01-25T02:29:57.181" v="152" actId="403"/>
        <pc:sldMkLst>
          <pc:docMk/>
          <pc:sldMk cId="0" sldId="273"/>
        </pc:sldMkLst>
        <pc:spChg chg="mod">
          <ac:chgData name="Steven Greene" userId="71916a85061e9be7" providerId="LiveId" clId="{0F495226-8F87-48EE-AA84-20659DBAD506}" dt="2026-01-25T02:29:57.181" v="152" actId="403"/>
          <ac:spMkLst>
            <pc:docMk/>
            <pc:sldMk cId="0" sldId="273"/>
            <ac:spMk id="24579" creationId="{B6222128-9C22-9F94-C4B6-8547F24BF761}"/>
          </ac:spMkLst>
        </pc:spChg>
      </pc:sldChg>
      <pc:sldChg chg="modSp ord">
        <pc:chgData name="Steven Greene" userId="71916a85061e9be7" providerId="LiveId" clId="{0F495226-8F87-48EE-AA84-20659DBAD506}" dt="2026-01-25T02:31:02.523" v="155" actId="20577"/>
        <pc:sldMkLst>
          <pc:docMk/>
          <pc:sldMk cId="0" sldId="274"/>
        </pc:sldMkLst>
        <pc:spChg chg="mod">
          <ac:chgData name="Steven Greene" userId="71916a85061e9be7" providerId="LiveId" clId="{0F495226-8F87-48EE-AA84-20659DBAD506}" dt="2026-01-25T02:31:02.523" v="155" actId="20577"/>
          <ac:spMkLst>
            <pc:docMk/>
            <pc:sldMk cId="0" sldId="274"/>
            <ac:spMk id="25603" creationId="{82DF1E11-EC90-BC6D-2965-6D678CEE6806}"/>
          </ac:spMkLst>
        </pc:spChg>
      </pc:sldChg>
      <pc:sldChg chg="modSp modAnim">
        <pc:chgData name="Steven Greene" userId="71916a85061e9be7" providerId="LiveId" clId="{0F495226-8F87-48EE-AA84-20659DBAD506}" dt="2026-01-25T02:41:07.324" v="332" actId="20577"/>
        <pc:sldMkLst>
          <pc:docMk/>
          <pc:sldMk cId="0" sldId="276"/>
        </pc:sldMkLst>
        <pc:spChg chg="mod">
          <ac:chgData name="Steven Greene" userId="71916a85061e9be7" providerId="LiveId" clId="{0F495226-8F87-48EE-AA84-20659DBAD506}" dt="2026-01-25T02:41:07.324" v="332" actId="20577"/>
          <ac:spMkLst>
            <pc:docMk/>
            <pc:sldMk cId="0" sldId="276"/>
            <ac:spMk id="27651" creationId="{64FEA0CC-B9D5-FF28-D884-7AF443E4C3A6}"/>
          </ac:spMkLst>
        </pc:spChg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78"/>
        </pc:sldMkLst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79"/>
        </pc:sldMkLst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80"/>
        </pc:sldMkLst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81"/>
        </pc:sldMkLst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82"/>
        </pc:sldMkLst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83"/>
        </pc:sldMkLst>
      </pc:sldChg>
      <pc:sldChg chg="del">
        <pc:chgData name="Steven Greene" userId="71916a85061e9be7" providerId="LiveId" clId="{0F495226-8F87-48EE-AA84-20659DBAD506}" dt="2026-01-25T21:08:13.695" v="536" actId="47"/>
        <pc:sldMkLst>
          <pc:docMk/>
          <pc:sldMk cId="0" sldId="285"/>
        </pc:sldMkLst>
      </pc:sldChg>
      <pc:sldChg chg="ord">
        <pc:chgData name="Steven Greene" userId="71916a85061e9be7" providerId="LiveId" clId="{0F495226-8F87-48EE-AA84-20659DBAD506}" dt="2026-01-25T02:46:13.723" v="530"/>
        <pc:sldMkLst>
          <pc:docMk/>
          <pc:sldMk cId="0" sldId="287"/>
        </pc:sldMkLst>
      </pc:sldChg>
      <pc:sldChg chg="del">
        <pc:chgData name="Steven Greene" userId="71916a85061e9be7" providerId="LiveId" clId="{0F495226-8F87-48EE-AA84-20659DBAD506}" dt="2026-01-25T02:46:31.479" v="531" actId="47"/>
        <pc:sldMkLst>
          <pc:docMk/>
          <pc:sldMk cId="0" sldId="288"/>
        </pc:sldMkLst>
      </pc:sldChg>
      <pc:sldChg chg="del">
        <pc:chgData name="Steven Greene" userId="71916a85061e9be7" providerId="LiveId" clId="{0F495226-8F87-48EE-AA84-20659DBAD506}" dt="2026-01-25T02:46:33.757" v="532" actId="47"/>
        <pc:sldMkLst>
          <pc:docMk/>
          <pc:sldMk cId="0" sldId="289"/>
        </pc:sldMkLst>
      </pc:sldChg>
      <pc:sldChg chg="modSp ord modAnim">
        <pc:chgData name="Steven Greene" userId="71916a85061e9be7" providerId="LiveId" clId="{0F495226-8F87-48EE-AA84-20659DBAD506}" dt="2026-01-25T02:45:57.738" v="526" actId="20577"/>
        <pc:sldMkLst>
          <pc:docMk/>
          <pc:sldMk cId="0" sldId="290"/>
        </pc:sldMkLst>
        <pc:spChg chg="mod">
          <ac:chgData name="Steven Greene" userId="71916a85061e9be7" providerId="LiveId" clId="{0F495226-8F87-48EE-AA84-20659DBAD506}" dt="2026-01-25T02:45:57.738" v="526" actId="20577"/>
          <ac:spMkLst>
            <pc:docMk/>
            <pc:sldMk cId="0" sldId="290"/>
            <ac:spMk id="63490" creationId="{C617766B-632F-E21B-C8E3-E468920ED771}"/>
          </ac:spMkLst>
        </pc:spChg>
        <pc:spChg chg="mod">
          <ac:chgData name="Steven Greene" userId="71916a85061e9be7" providerId="LiveId" clId="{0F495226-8F87-48EE-AA84-20659DBAD506}" dt="2026-01-25T02:45:45.254" v="489" actId="1076"/>
          <ac:spMkLst>
            <pc:docMk/>
            <pc:sldMk cId="0" sldId="290"/>
            <ac:spMk id="63491" creationId="{9612A41A-3AAE-4C2B-606B-05ED0920C8F5}"/>
          </ac:spMkLst>
        </pc:spChg>
      </pc:sldChg>
      <pc:sldChg chg="del">
        <pc:chgData name="Steven Greene" userId="71916a85061e9be7" providerId="LiveId" clId="{0F495226-8F87-48EE-AA84-20659DBAD506}" dt="2026-01-25T02:46:36.134" v="533" actId="47"/>
        <pc:sldMkLst>
          <pc:docMk/>
          <pc:sldMk cId="0" sldId="291"/>
        </pc:sldMkLst>
      </pc:sldChg>
      <pc:sldChg chg="ord">
        <pc:chgData name="Steven Greene" userId="71916a85061e9be7" providerId="LiveId" clId="{0F495226-8F87-48EE-AA84-20659DBAD506}" dt="2026-01-25T21:08:42.876" v="538"/>
        <pc:sldMkLst>
          <pc:docMk/>
          <pc:sldMk cId="1029760528" sldId="297"/>
        </pc:sldMkLst>
      </pc:sldChg>
      <pc:sldChg chg="addSp modSp new ord">
        <pc:chgData name="Steven Greene" userId="71916a85061e9be7" providerId="LiveId" clId="{0F495226-8F87-48EE-AA84-20659DBAD506}" dt="2026-01-25T02:28:37.768" v="107"/>
        <pc:sldMkLst>
          <pc:docMk/>
          <pc:sldMk cId="368233505" sldId="298"/>
        </pc:sldMkLst>
        <pc:picChg chg="add mod">
          <ac:chgData name="Steven Greene" userId="71916a85061e9be7" providerId="LiveId" clId="{0F495226-8F87-48EE-AA84-20659DBAD506}" dt="2026-01-24T20:07:39.731" v="1" actId="931"/>
          <ac:picMkLst>
            <pc:docMk/>
            <pc:sldMk cId="368233505" sldId="298"/>
            <ac:picMk id="3" creationId="{D5C25715-290D-4964-B056-CCCC2DFDF369}"/>
          </ac:picMkLst>
        </pc:picChg>
      </pc:sldChg>
      <pc:sldChg chg="addSp modSp new del">
        <pc:chgData name="Steven Greene" userId="71916a85061e9be7" providerId="LiveId" clId="{0F495226-8F87-48EE-AA84-20659DBAD506}" dt="2026-01-25T02:28:30.246" v="104" actId="2696"/>
        <pc:sldMkLst>
          <pc:docMk/>
          <pc:sldMk cId="390674511" sldId="299"/>
        </pc:sldMkLst>
        <pc:picChg chg="add mod">
          <ac:chgData name="Steven Greene" userId="71916a85061e9be7" providerId="LiveId" clId="{0F495226-8F87-48EE-AA84-20659DBAD506}" dt="2026-01-24T20:12:10.798" v="3" actId="931"/>
          <ac:picMkLst>
            <pc:docMk/>
            <pc:sldMk cId="390674511" sldId="299"/>
            <ac:picMk id="3" creationId="{D006492B-A8EF-109D-6719-1EF4489C4E02}"/>
          </ac:picMkLst>
        </pc:picChg>
      </pc:sldChg>
      <pc:sldChg chg="add">
        <pc:chgData name="Steven Greene" userId="71916a85061e9be7" providerId="LiveId" clId="{0F495226-8F87-48EE-AA84-20659DBAD506}" dt="2026-01-25T02:28:35.322" v="105"/>
        <pc:sldMkLst>
          <pc:docMk/>
          <pc:sldMk cId="985804441" sldId="299"/>
        </pc:sldMkLst>
      </pc:sldChg>
      <pc:sldChg chg="addSp modSp new del ord">
        <pc:chgData name="Steven Greene" userId="71916a85061e9be7" providerId="LiveId" clId="{0F495226-8F87-48EE-AA84-20659DBAD506}" dt="2026-01-25T02:28:30.246" v="104" actId="2696"/>
        <pc:sldMkLst>
          <pc:docMk/>
          <pc:sldMk cId="238402504" sldId="300"/>
        </pc:sldMkLst>
        <pc:picChg chg="add mod">
          <ac:chgData name="Steven Greene" userId="71916a85061e9be7" providerId="LiveId" clId="{0F495226-8F87-48EE-AA84-20659DBAD506}" dt="2026-01-24T20:15:41.198" v="5" actId="931"/>
          <ac:picMkLst>
            <pc:docMk/>
            <pc:sldMk cId="238402504" sldId="300"/>
            <ac:picMk id="3" creationId="{CADD717B-2573-BEB4-121F-145CC0E4F29B}"/>
          </ac:picMkLst>
        </pc:picChg>
      </pc:sldChg>
      <pc:sldChg chg="add">
        <pc:chgData name="Steven Greene" userId="71916a85061e9be7" providerId="LiveId" clId="{0F495226-8F87-48EE-AA84-20659DBAD506}" dt="2026-01-25T02:28:35.322" v="105"/>
        <pc:sldMkLst>
          <pc:docMk/>
          <pc:sldMk cId="1589369221" sldId="300"/>
        </pc:sldMkLst>
      </pc:sldChg>
      <pc:sldChg chg="addSp new del mod ord">
        <pc:chgData name="Steven Greene" userId="71916a85061e9be7" providerId="LiveId" clId="{0F495226-8F87-48EE-AA84-20659DBAD506}" dt="2026-01-25T02:28:30.246" v="104" actId="2696"/>
        <pc:sldMkLst>
          <pc:docMk/>
          <pc:sldMk cId="6686647" sldId="301"/>
        </pc:sldMkLst>
        <pc:picChg chg="add">
          <ac:chgData name="Steven Greene" userId="71916a85061e9be7" providerId="LiveId" clId="{0F495226-8F87-48EE-AA84-20659DBAD506}" dt="2026-01-24T20:24:12.636" v="7" actId="22"/>
          <ac:picMkLst>
            <pc:docMk/>
            <pc:sldMk cId="6686647" sldId="301"/>
            <ac:picMk id="3" creationId="{34AF77D7-1C57-D6FE-710B-F8A7924B7742}"/>
          </ac:picMkLst>
        </pc:picChg>
      </pc:sldChg>
      <pc:sldChg chg="add">
        <pc:chgData name="Steven Greene" userId="71916a85061e9be7" providerId="LiveId" clId="{0F495226-8F87-48EE-AA84-20659DBAD506}" dt="2026-01-25T02:28:35.322" v="105"/>
        <pc:sldMkLst>
          <pc:docMk/>
          <pc:sldMk cId="3344562471" sldId="301"/>
        </pc:sldMkLst>
      </pc:sldChg>
      <pc:sldChg chg="addSp modSp new del mod">
        <pc:chgData name="Steven Greene" userId="71916a85061e9be7" providerId="LiveId" clId="{0F495226-8F87-48EE-AA84-20659DBAD506}" dt="2026-01-25T01:29:20.578" v="23" actId="47"/>
        <pc:sldMkLst>
          <pc:docMk/>
          <pc:sldMk cId="1227604992" sldId="302"/>
        </pc:sldMkLst>
        <pc:graphicFrameChg chg="add mod modGraphic">
          <ac:chgData name="Steven Greene" userId="71916a85061e9be7" providerId="LiveId" clId="{0F495226-8F87-48EE-AA84-20659DBAD506}" dt="2026-01-24T20:32:46.043" v="12" actId="14100"/>
          <ac:graphicFrameMkLst>
            <pc:docMk/>
            <pc:sldMk cId="1227604992" sldId="302"/>
            <ac:graphicFrameMk id="2" creationId="{433F8FF7-5862-6CA4-67F4-3DBD17AC69D6}"/>
          </ac:graphicFrameMkLst>
        </pc:graphicFrameChg>
      </pc:sldChg>
      <pc:sldChg chg="addSp modSp new mod">
        <pc:chgData name="Steven Greene" userId="71916a85061e9be7" providerId="LiveId" clId="{0F495226-8F87-48EE-AA84-20659DBAD506}" dt="2026-01-24T20:35:28.443" v="22" actId="403"/>
        <pc:sldMkLst>
          <pc:docMk/>
          <pc:sldMk cId="1902517065" sldId="303"/>
        </pc:sldMkLst>
        <pc:graphicFrameChg chg="add mod modGraphic">
          <ac:chgData name="Steven Greene" userId="71916a85061e9be7" providerId="LiveId" clId="{0F495226-8F87-48EE-AA84-20659DBAD506}" dt="2026-01-24T20:35:28.443" v="22" actId="403"/>
          <ac:graphicFrameMkLst>
            <pc:docMk/>
            <pc:sldMk cId="1902517065" sldId="303"/>
            <ac:graphicFrameMk id="3" creationId="{B12EB877-2895-BCBF-E7FE-50688C117A20}"/>
          </ac:graphicFrameMkLst>
        </pc:graphicFrameChg>
        <pc:picChg chg="add">
          <ac:chgData name="Steven Greene" userId="71916a85061e9be7" providerId="LiveId" clId="{0F495226-8F87-48EE-AA84-20659DBAD506}" dt="2026-01-24T20:33:21.008" v="14"/>
          <ac:picMkLst>
            <pc:docMk/>
            <pc:sldMk cId="1902517065" sldId="303"/>
            <ac:picMk id="2" creationId="{AC98E3B1-3534-8690-C1E2-909FCAAA4C8E}"/>
          </ac:picMkLst>
        </pc:picChg>
      </pc:sldChg>
      <pc:sldChg chg="addSp delSp modSp new del mod">
        <pc:chgData name="Steven Greene" userId="71916a85061e9be7" providerId="LiveId" clId="{0F495226-8F87-48EE-AA84-20659DBAD506}" dt="2026-01-25T02:46:46.714" v="534" actId="2696"/>
        <pc:sldMkLst>
          <pc:docMk/>
          <pc:sldMk cId="163695666" sldId="304"/>
        </pc:sldMkLst>
        <pc:spChg chg="add del">
          <ac:chgData name="Steven Greene" userId="71916a85061e9be7" providerId="LiveId" clId="{0F495226-8F87-48EE-AA84-20659DBAD506}" dt="2026-01-25T01:29:50.877" v="26" actId="22"/>
          <ac:spMkLst>
            <pc:docMk/>
            <pc:sldMk cId="163695666" sldId="304"/>
            <ac:spMk id="3" creationId="{63F7A1FA-A1B4-AA94-03F6-135E4871CC5D}"/>
          </ac:spMkLst>
        </pc:spChg>
        <pc:picChg chg="add mod">
          <ac:chgData name="Steven Greene" userId="71916a85061e9be7" providerId="LiveId" clId="{0F495226-8F87-48EE-AA84-20659DBAD506}" dt="2026-01-25T01:30:11.217" v="29" actId="14100"/>
          <ac:picMkLst>
            <pc:docMk/>
            <pc:sldMk cId="163695666" sldId="304"/>
            <ac:picMk id="5" creationId="{FBA9B836-BD61-F84F-8013-CD0E428FB5B5}"/>
          </ac:picMkLst>
        </pc:picChg>
      </pc:sldChg>
      <pc:sldChg chg="add">
        <pc:chgData name="Steven Greene" userId="71916a85061e9be7" providerId="LiveId" clId="{0F495226-8F87-48EE-AA84-20659DBAD506}" dt="2026-01-25T02:47:10.748" v="535"/>
        <pc:sldMkLst>
          <pc:docMk/>
          <pc:sldMk cId="2048748044" sldId="304"/>
        </pc:sldMkLst>
      </pc:sldChg>
      <pc:sldChg chg="add">
        <pc:chgData name="Steven Greene" userId="71916a85061e9be7" providerId="LiveId" clId="{0F495226-8F87-48EE-AA84-20659DBAD506}" dt="2026-01-25T02:47:10.748" v="535"/>
        <pc:sldMkLst>
          <pc:docMk/>
          <pc:sldMk cId="522029412" sldId="305"/>
        </pc:sldMkLst>
      </pc:sldChg>
      <pc:sldChg chg="addSp modSp new del mod chgLayout">
        <pc:chgData name="Steven Greene" userId="71916a85061e9be7" providerId="LiveId" clId="{0F495226-8F87-48EE-AA84-20659DBAD506}" dt="2026-01-25T02:46:46.714" v="534" actId="2696"/>
        <pc:sldMkLst>
          <pc:docMk/>
          <pc:sldMk cId="4281836586" sldId="305"/>
        </pc:sldMkLst>
        <pc:picChg chg="add mod">
          <ac:chgData name="Steven Greene" userId="71916a85061e9be7" providerId="LiveId" clId="{0F495226-8F87-48EE-AA84-20659DBAD506}" dt="2026-01-25T01:30:47.832" v="33" actId="14100"/>
          <ac:picMkLst>
            <pc:docMk/>
            <pc:sldMk cId="4281836586" sldId="305"/>
            <ac:picMk id="3" creationId="{D63BDAC4-16AD-EE01-D67C-91C2530A5EC1}"/>
          </ac:picMkLst>
        </pc:picChg>
      </pc:sldChg>
      <pc:sldChg chg="addSp new del mod">
        <pc:chgData name="Steven Greene" userId="71916a85061e9be7" providerId="LiveId" clId="{0F495226-8F87-48EE-AA84-20659DBAD506}" dt="2026-01-25T02:46:46.714" v="534" actId="2696"/>
        <pc:sldMkLst>
          <pc:docMk/>
          <pc:sldMk cId="1482044406" sldId="306"/>
        </pc:sldMkLst>
        <pc:picChg chg="add">
          <ac:chgData name="Steven Greene" userId="71916a85061e9be7" providerId="LiveId" clId="{0F495226-8F87-48EE-AA84-20659DBAD506}" dt="2026-01-25T01:31:41.746" v="36" actId="22"/>
          <ac:picMkLst>
            <pc:docMk/>
            <pc:sldMk cId="1482044406" sldId="306"/>
            <ac:picMk id="3" creationId="{04E0D2F6-BEAB-7DCA-C3E3-575C5CF1C7FC}"/>
          </ac:picMkLst>
        </pc:picChg>
      </pc:sldChg>
      <pc:sldChg chg="add">
        <pc:chgData name="Steven Greene" userId="71916a85061e9be7" providerId="LiveId" clId="{0F495226-8F87-48EE-AA84-20659DBAD506}" dt="2026-01-25T02:47:10.748" v="535"/>
        <pc:sldMkLst>
          <pc:docMk/>
          <pc:sldMk cId="1747065598" sldId="306"/>
        </pc:sldMkLst>
      </pc:sldChg>
      <pc:sldChg chg="delSp modSp new mod">
        <pc:chgData name="Steven Greene" userId="71916a85061e9be7" providerId="LiveId" clId="{0F495226-8F87-48EE-AA84-20659DBAD506}" dt="2026-01-25T02:28:53.271" v="108" actId="478"/>
        <pc:sldMkLst>
          <pc:docMk/>
          <pc:sldMk cId="3376593578" sldId="307"/>
        </pc:sldMkLst>
        <pc:spChg chg="mod">
          <ac:chgData name="Steven Greene" userId="71916a85061e9be7" providerId="LiveId" clId="{0F495226-8F87-48EE-AA84-20659DBAD506}" dt="2026-01-25T02:28:03.066" v="95" actId="20577"/>
          <ac:spMkLst>
            <pc:docMk/>
            <pc:sldMk cId="3376593578" sldId="307"/>
            <ac:spMk id="2" creationId="{20E1C463-BBF2-D537-C751-1011EBE4551B}"/>
          </ac:spMkLst>
        </pc:spChg>
        <pc:spChg chg="del">
          <ac:chgData name="Steven Greene" userId="71916a85061e9be7" providerId="LiveId" clId="{0F495226-8F87-48EE-AA84-20659DBAD506}" dt="2026-01-25T02:28:53.271" v="108" actId="478"/>
          <ac:spMkLst>
            <pc:docMk/>
            <pc:sldMk cId="3376593578" sldId="307"/>
            <ac:spMk id="3" creationId="{1B5642E9-0C55-1CC6-1958-9CDB654A3CCF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8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1F593FC2-4FD1-5A85-B343-918B13B8D83F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Political Science 401: Political Parties and Interest Groups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77842CFD-E571-4206-ED7B-35F498A922EA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5364" name="Rectangle 4">
            <a:extLst>
              <a:ext uri="{FF2B5EF4-FFF2-40B4-BE49-F238E27FC236}">
                <a16:creationId xmlns:a16="http://schemas.microsoft.com/office/drawing/2014/main" id="{A26F2CFF-BC06-EF9B-0FC3-842ADA344456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Professor Steven Greene</a:t>
            </a:r>
          </a:p>
        </p:txBody>
      </p:sp>
      <p:sp>
        <p:nvSpPr>
          <p:cNvPr id="15365" name="Rectangle 5">
            <a:extLst>
              <a:ext uri="{FF2B5EF4-FFF2-40B4-BE49-F238E27FC236}">
                <a16:creationId xmlns:a16="http://schemas.microsoft.com/office/drawing/2014/main" id="{B7E2D213-05B7-5EA5-697B-DEC292D76083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FD723DCD-5F13-4BE9-A6FC-5C3FDC98C60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106ADB3A-4C30-7A90-E947-C9E0BA3D25F7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Political Science 401: Political Parties and Interest Groups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CE1F5259-3202-358B-B51A-1EA42B87E4C6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>
            <a:extLst>
              <a:ext uri="{FF2B5EF4-FFF2-40B4-BE49-F238E27FC236}">
                <a16:creationId xmlns:a16="http://schemas.microsoft.com/office/drawing/2014/main" id="{BF824963-1550-3A13-44AF-AC0E83CADD57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7" name="Rectangle 5">
            <a:extLst>
              <a:ext uri="{FF2B5EF4-FFF2-40B4-BE49-F238E27FC236}">
                <a16:creationId xmlns:a16="http://schemas.microsoft.com/office/drawing/2014/main" id="{FE2EA094-694E-C1DA-7601-B02B86D4913C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13318" name="Rectangle 6">
            <a:extLst>
              <a:ext uri="{FF2B5EF4-FFF2-40B4-BE49-F238E27FC236}">
                <a16:creationId xmlns:a16="http://schemas.microsoft.com/office/drawing/2014/main" id="{C560BDC2-2813-1BFF-31B8-876CE823CD3D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r>
              <a:rPr lang="en-US"/>
              <a:t>Professor Steven Greene</a:t>
            </a:r>
          </a:p>
        </p:txBody>
      </p:sp>
      <p:sp>
        <p:nvSpPr>
          <p:cNvPr id="13319" name="Rectangle 7">
            <a:extLst>
              <a:ext uri="{FF2B5EF4-FFF2-40B4-BE49-F238E27FC236}">
                <a16:creationId xmlns:a16="http://schemas.microsoft.com/office/drawing/2014/main" id="{B2994245-EC32-E9B0-3547-174A6105B27F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54286FCA-016F-4A00-92E9-84FE93484E30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5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6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34EC5D3F-27C1-0D8F-60CC-5E10ED738F0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accent1"/>
          </a:solidFill>
          <a:ln w="12700">
            <a:solidFill>
              <a:srgbClr val="FFFFF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CBEC65A3-1B24-C594-C0BA-932550D89107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rgbClr val="FFFFF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rgbClr val="FFFFFF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rgbClr val="FFFFFF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B51C42A0-1E2E-2E98-C737-1BA7A9C9C3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8E2D1CB7-64F8-3677-7694-A1B3C36A2A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5D1DC86-147C-7896-BA12-D133ED7E31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4F133C-DFF2-424C-9AEE-666C26E4F0C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07793647"/>
      </p:ext>
    </p:extLst>
  </p:cSld>
  <p:clrMapOvr>
    <a:masterClrMapping/>
  </p:clrMapOvr>
  <p:transition spd="slow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6249F9E-98D4-BEDD-25C2-CE1F99EEE7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7F65C4-7AF1-98B8-43EE-AA313BB3A7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DEFAA8-9997-C784-E868-6A20E8763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0444B-4427-48BC-ABA5-C719B163DF3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13030550"/>
      </p:ext>
    </p:extLst>
  </p:cSld>
  <p:clrMapOvr>
    <a:masterClrMapping/>
  </p:clrMapOvr>
  <p:transition spd="slow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C00915-073C-8373-499A-7F224B54BA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CEE382-C0B1-597D-EF3F-CD8C54689E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697FF1F-ECB4-17D3-440E-461DE976E5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F0A97C-F1D4-474F-90E1-9146F9AA455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34534167"/>
      </p:ext>
    </p:extLst>
  </p:cSld>
  <p:clrMapOvr>
    <a:masterClrMapping/>
  </p:clrMapOvr>
  <p:transition spd="slow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4082E6EC-C873-4470-2608-810EC8ACD052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7F69A69D-F346-DB7E-F4E6-B46780397848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7E569007-AB89-1A3A-D388-C625FEC28D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ECEBDE44-5ABB-1DE4-6C05-380941532F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568E68C8-860B-90BF-468C-C212D80248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A9D9E26-17DA-46D6-A834-39DD51550DC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96622136"/>
      </p:ext>
    </p:extLst>
  </p:cSld>
  <p:clrMapOvr>
    <a:masterClrMapping/>
  </p:clrMapOvr>
  <p:transition spd="slow">
    <p:rand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5A20CE-FB12-D084-2CB7-07F4BF788C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D9CA7-2787-601D-D044-F7A43D63DF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1FED0D8-2F92-66CE-98BE-F1307241DA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E0BB67B-1C1B-473C-B6B5-762C39B87DC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08887911"/>
      </p:ext>
    </p:extLst>
  </p:cSld>
  <p:clrMapOvr>
    <a:masterClrMapping/>
  </p:clrMapOvr>
  <p:transition spd="slow">
    <p:rand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5C3F064A-8413-7145-872C-E4C582529D94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443C5247-1F22-492E-C3D8-09F8098175D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7A1DAC-1681-F152-CF80-3F0830E7BF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B0043C0-D31C-4844-3AA5-A5C37685F5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41A78C5-2531-4DD5-9C7F-AECE72D0B0C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98074734"/>
      </p:ext>
    </p:extLst>
  </p:cSld>
  <p:clrMapOvr>
    <a:masterClrMapping/>
  </p:clrMapOvr>
  <p:transition spd="slow">
    <p:rand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E0746C-8962-309D-FD43-1CF94737BEB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AB4AC10-48F5-D2E1-D128-516BE86A1A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3AA68B-145A-C8B1-ADED-BEE085C4F4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8DDCEE6-3678-4012-BE80-064CAAC67B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5468662"/>
      </p:ext>
    </p:extLst>
  </p:cSld>
  <p:clrMapOvr>
    <a:masterClrMapping/>
  </p:clrMapOvr>
  <p:transition spd="slow">
    <p:rand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3452BCB-35A2-886A-8861-CADE2AB28D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F1DE7A0D-E8EE-9999-1F93-F53CC51B806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263BC199-DBA9-8383-A029-83D023CB249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08EC78-2684-4590-A06C-5E2B99A4997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13151754"/>
      </p:ext>
    </p:extLst>
  </p:cSld>
  <p:clrMapOvr>
    <a:masterClrMapping/>
  </p:clrMapOvr>
  <p:transition spd="slow">
    <p:rand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C1D51A8E-5657-800F-2CED-3782FF4FCF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E2552E2B-67E1-604B-02F0-D23777DB4E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43ED7127-9AB0-32BF-475A-1D9869D421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D4A5E9D-EC60-4577-A7E9-E3608B4F2F0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2210307"/>
      </p:ext>
    </p:extLst>
  </p:cSld>
  <p:clrMapOvr>
    <a:masterClrMapping/>
  </p:clrMapOvr>
  <p:transition spd="slow">
    <p:rand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50F5443-C904-9B67-9668-8D1E4F0D48C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1ABBB0B-39A6-C582-3CF3-49CAEA07350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B9C633B2-508A-C7AD-60D5-E0770A6250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FF6BADB-7993-4E6D-A3C8-530D184CCA5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03748029"/>
      </p:ext>
    </p:extLst>
  </p:cSld>
  <p:clrMapOvr>
    <a:masterClrMapping/>
  </p:clrMapOvr>
  <p:transition spd="slow">
    <p:rand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C7CCA03-8A91-FDBB-F6BE-A054B7D3F9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D6603B5A-C04F-6487-0F92-B5F8D296FD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C984D01-380F-3FCA-DBDC-1C7DA8A46B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E15C7A-B31A-4F3F-860B-C82B72F588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74693084"/>
      </p:ext>
    </p:extLst>
  </p:cSld>
  <p:clrMapOvr>
    <a:masterClrMapping/>
  </p:clrMapOvr>
  <p:transition spd="slow"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3215D5-AE38-F60D-368D-98262C8E5C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75F62C0-5C7C-9E31-D032-66B6CA9FF2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382B1D-0DB3-41F1-EFB7-6EE895250E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3714DD-F3BA-4853-9B9D-D400E55D599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84102297"/>
      </p:ext>
    </p:extLst>
  </p:cSld>
  <p:clrMapOvr>
    <a:masterClrMapping/>
  </p:clrMapOvr>
  <p:transition spd="slow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89A6652-063C-0AA7-BFCE-3097BCDFC1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7E17A784-849E-F537-B54A-D49F095EC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1F3B23AA-0FA9-4978-AEB1-DCC8F82B89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F96A49-1DDD-47FF-A308-FDA79D94240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33230067"/>
      </p:ext>
    </p:extLst>
  </p:cSld>
  <p:clrMapOvr>
    <a:masterClrMapping/>
  </p:clrMapOvr>
  <p:transition spd="slow">
    <p:random/>
  </p:transition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C82C20-10D6-77FC-4C0E-1D070FB80C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563BABC-0B4E-F912-4696-763E8C9003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EBFCFF0-FEFE-6D75-5713-C724B06F2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A9AE79-EC27-43DC-B383-93CBF27E7E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14591786"/>
      </p:ext>
    </p:extLst>
  </p:cSld>
  <p:clrMapOvr>
    <a:masterClrMapping/>
  </p:clrMapOvr>
  <p:transition spd="slow">
    <p:rand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97A6D9-E206-FDA8-7389-052CFFB434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DABF03-D1D6-1CCE-602D-974D2DF7FC9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497215-717D-DB08-EA5C-8FDF7C0294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766858F-3AFC-413D-8B80-BA0A9A76A19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71011041"/>
      </p:ext>
    </p:extLst>
  </p:cSld>
  <p:clrMapOvr>
    <a:masterClrMapping/>
  </p:clrMapOvr>
  <p:transition spd="slow">
    <p:rand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2FB18193-395C-E0B4-FD0A-CA3F8790C131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F8E104D-AE6D-998F-E65D-0F72E8EB2A11}"/>
              </a:ext>
            </a:extLst>
          </p:cNvPr>
          <p:cNvCxnSpPr/>
          <p:nvPr/>
        </p:nvCxnSpPr>
        <p:spPr>
          <a:xfrm>
            <a:off x="1484313" y="3733800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32485" y="882376"/>
            <a:ext cx="7475220" cy="2926080"/>
          </a:xfrm>
        </p:spPr>
        <p:txBody>
          <a:bodyPr anchor="b">
            <a:normAutofit/>
          </a:bodyPr>
          <a:lstStyle>
            <a:lvl1pPr algn="ctr">
              <a:lnSpc>
                <a:spcPct val="85000"/>
              </a:lnSpc>
              <a:defRPr sz="6000" b="1" cap="all" baseline="0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82148" y="3869635"/>
            <a:ext cx="6575895" cy="1388165"/>
          </a:xfrm>
        </p:spPr>
        <p:txBody>
          <a:bodyPr>
            <a:normAutofit/>
          </a:bodyPr>
          <a:lstStyle>
            <a:lvl1pPr marL="0" indent="0" algn="ctr">
              <a:spcBef>
                <a:spcPts val="1000"/>
              </a:spcBef>
              <a:buNone/>
              <a:defRPr sz="1800">
                <a:solidFill>
                  <a:schemeClr val="tx1"/>
                </a:solidFill>
              </a:defRPr>
            </a:lvl1pPr>
            <a:lvl2pPr marL="342900" indent="0" algn="ctr">
              <a:buNone/>
              <a:defRPr sz="1800"/>
            </a:lvl2pPr>
            <a:lvl3pPr marL="685800" indent="0" algn="ctr">
              <a:buNone/>
              <a:defRPr sz="1800"/>
            </a:lvl3pPr>
            <a:lvl4pPr marL="1028700" indent="0" algn="ctr">
              <a:buNone/>
              <a:defRPr sz="1500"/>
            </a:lvl4pPr>
            <a:lvl5pPr marL="1371600" indent="0" algn="ctr">
              <a:buNone/>
              <a:defRPr sz="1500"/>
            </a:lvl5pPr>
            <a:lvl6pPr marL="1714500" indent="0" algn="ctr">
              <a:buNone/>
              <a:defRPr sz="1500"/>
            </a:lvl6pPr>
            <a:lvl7pPr marL="2057400" indent="0" algn="ctr">
              <a:buNone/>
              <a:defRPr sz="1500"/>
            </a:lvl7pPr>
            <a:lvl8pPr marL="2400300" indent="0" algn="ctr">
              <a:buNone/>
              <a:defRPr sz="1500"/>
            </a:lvl8pPr>
            <a:lvl9pPr marL="2743200" indent="0" algn="ctr">
              <a:buNone/>
              <a:defRPr sz="15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6" name="Date Placeholder 3">
            <a:extLst>
              <a:ext uri="{FF2B5EF4-FFF2-40B4-BE49-F238E27FC236}">
                <a16:creationId xmlns:a16="http://schemas.microsoft.com/office/drawing/2014/main" id="{27923893-DAF0-E8C8-98A3-34C3BF04CD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3BFF7F23-3A48-7BCE-EAB9-3B17B0500A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ED3FF886-03D3-F7C7-25C5-BFBEFD7BF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DC3928-5A39-4D3B-B1E1-7076694F3E8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43336518"/>
      </p:ext>
    </p:extLst>
  </p:cSld>
  <p:clrMapOvr>
    <a:masterClrMapping/>
  </p:clrMapOvr>
  <p:transition spd="slow">
    <p:rand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spcBef>
                <a:spcPts val="1000"/>
              </a:spcBef>
              <a:defRPr/>
            </a:lvl1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ED0D703-AC12-C9C7-7B69-9FD1CEDD4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E5B3023-52DA-5BB3-5D39-3D83E5D91A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15EAE93-8286-024E-C63D-1C78B9FC2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A5F69-03FA-4C94-9F9A-C920AC7E35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87299454"/>
      </p:ext>
    </p:extLst>
  </p:cSld>
  <p:clrMapOvr>
    <a:masterClrMapping/>
  </p:clrMapOvr>
  <p:transition spd="slow">
    <p:rand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969518F0-7F9C-AF4A-99CD-B7E52F02A103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498D6A1-8088-6F5C-5BB8-EEF6338DFD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4839BE0-B691-9619-C56C-2E9D777AA5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B4B7AA9-DE29-78FE-4A83-8655E2782F1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2A451E-FA4E-452B-B425-920CBF6190D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04753489"/>
      </p:ext>
    </p:extLst>
  </p:cSld>
  <p:clrMapOvr>
    <a:masterClrMapping/>
  </p:clrMapOvr>
  <p:transition spd="slow">
    <p:rand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9D240DE-C47C-0018-AD42-FE2E8D7854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B61CED-D631-0C27-8448-A366FA07E3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76EB9C9-E7BB-DC37-5FBB-A83F5D6EB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7235952-A451-4CCF-A189-4FEA5751196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44025310"/>
      </p:ext>
    </p:extLst>
  </p:cSld>
  <p:clrMapOvr>
    <a:masterClrMapping/>
  </p:clrMapOvr>
  <p:transition spd="slow">
    <p:rand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2597983F-76A9-7FEB-333B-0BA0FB5AA1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B9ABBA10-4D98-9E3D-308F-75C1806645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17666C73-81B2-7127-8D6D-D85334020A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86E3146-B1D1-4191-B199-92B69509EEF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63071897"/>
      </p:ext>
    </p:extLst>
  </p:cSld>
  <p:clrMapOvr>
    <a:masterClrMapping/>
  </p:clrMapOvr>
  <p:transition spd="slow">
    <p:rand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1170803E-1085-C42A-A5E3-59782B0F09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3EFC62CC-A690-E9A4-5CD2-E57B3AB2E87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F2D2A503-10A2-C66A-1672-4C85656C0C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AE5E500-D9DA-456B-BE83-B224C9B6792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1409021"/>
      </p:ext>
    </p:extLst>
  </p:cSld>
  <p:clrMapOvr>
    <a:masterClrMapping/>
  </p:clrMapOvr>
  <p:transition spd="slow">
    <p:rand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41BC64-2FE3-64CB-5DF6-6DE957480E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EB3184B9-EDD6-F773-1B58-09ACB4AFCB8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CE6E7D9D-EA63-656D-95EC-66B86F12CE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848DC1-1E7B-4292-AC4D-E9B7FE9C015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85117718"/>
      </p:ext>
    </p:extLst>
  </p:cSld>
  <p:clrMapOvr>
    <a:masterClrMapping/>
  </p:clrMapOvr>
  <p:transition spd="slow"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749E9333-67ED-17B5-840B-5984AD97B9D5}"/>
              </a:ext>
            </a:extLst>
          </p:cNvPr>
          <p:cNvCxnSpPr/>
          <p:nvPr/>
        </p:nvCxnSpPr>
        <p:spPr>
          <a:xfrm>
            <a:off x="1485900" y="4021138"/>
            <a:ext cx="6172200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29818" y="1173575"/>
            <a:ext cx="7475220" cy="2926080"/>
          </a:xfrm>
        </p:spPr>
        <p:txBody>
          <a:bodyPr anchor="b">
            <a:noAutofit/>
          </a:bodyPr>
          <a:lstStyle>
            <a:lvl1pPr algn="ctr">
              <a:lnSpc>
                <a:spcPct val="85000"/>
              </a:lnSpc>
              <a:defRPr sz="6000" b="0" cap="all" baseline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2446" y="4154520"/>
            <a:ext cx="6576822" cy="1363806"/>
          </a:xfrm>
        </p:spPr>
        <p:txBody>
          <a:bodyPr>
            <a:normAutofit/>
          </a:bodyPr>
          <a:lstStyle>
            <a:lvl1pPr marL="0" indent="0" algn="ctr">
              <a:buNone/>
              <a:defRPr sz="1800">
                <a:solidFill>
                  <a:schemeClr val="accent1"/>
                </a:solidFill>
              </a:defRPr>
            </a:lvl1pPr>
            <a:lvl2pPr marL="3429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05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9387E86-F2ED-628B-0C65-7BEF997B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10DC90F-54D1-5B27-2FC0-48B94A0D45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4C442D-F85D-B3F0-B4ED-0A1FFD0D28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F0D92C1-641E-4150-9954-D84F22D95EB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89552266"/>
      </p:ext>
    </p:extLst>
  </p:cSld>
  <p:clrMapOvr>
    <a:masterClrMapping/>
  </p:clrMapOvr>
  <p:transition spd="slow">
    <p:rand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648E21A8-4237-3321-DF42-D40FF36441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23FDE67-13D7-8176-8AD7-1B5673427D2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588F9C-9768-0FE2-6171-F1ED65AD2E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4D5B091-5481-426B-837B-DD4C531530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2409766"/>
      </p:ext>
    </p:extLst>
  </p:cSld>
  <p:clrMapOvr>
    <a:masterClrMapping/>
  </p:clrMapOvr>
  <p:transition spd="slow">
    <p:rand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A9FE103-93B6-8227-45F6-41B96B277D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86690283-4BF8-3EFE-011A-C9E2E1510A2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EABDD1A-BD4C-76CA-82A1-E34ACD605E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8309D01-75E3-4F24-A6CA-AD73DD22546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97115292"/>
      </p:ext>
    </p:extLst>
  </p:cSld>
  <p:clrMapOvr>
    <a:masterClrMapping/>
  </p:clrMapOvr>
  <p:transition spd="slow">
    <p:rand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33C2211-606A-001E-0312-5A4D8BFA01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FD8F7A-EBF9-C84B-C96D-E24BB64996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48A4FA-B2A8-7E85-8DEC-B67AA0FDBA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EC5AA4-009B-4C20-8C87-8C041A72E8F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40148781"/>
      </p:ext>
    </p:extLst>
  </p:cSld>
  <p:clrMapOvr>
    <a:masterClrMapping/>
  </p:clrMapOvr>
  <p:transition spd="slow">
    <p:random/>
  </p:transition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762000"/>
            <a:ext cx="1743075" cy="5410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57250" y="762000"/>
            <a:ext cx="5572125" cy="5410200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D35490-26DA-2725-0F76-0FE37D5B4B9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4F41BF-8B56-6EBB-8284-5E4CB81EB7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32021B4-780F-6BC3-19BD-610892E0BF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A79BF1-FBA8-48F4-BC38-C3FD616602F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53272732"/>
      </p:ext>
    </p:extLst>
  </p:cSld>
  <p:clrMapOvr>
    <a:masterClrMapping/>
  </p:clrMapOvr>
  <p:transition spd="slow">
    <p:random/>
  </p:transition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E6226A-4166-FA7A-B6BD-E5E4A0111B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2DCD369-5007-2E14-7CA8-6CFEB321DA5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DCB3B2-614A-AF5B-12BF-4C1F466AA8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338044E-B23B-4669-8CA2-8190F826AF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3225380"/>
      </p:ext>
    </p:extLst>
  </p:cSld>
  <p:clrMapOvr>
    <a:masterClrMapping/>
  </p:clrMapOvr>
  <p:transition spd="slow">
    <p:random/>
  </p:transition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39B47B-05E8-ED28-AEAF-AE6F5FB2F62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D1E05B-9055-F54E-F15B-CAA9B90D4F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24E8B5F-41BA-E2A0-426B-98DA365C0E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190AD69-537A-40B1-8B09-001F45A299B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5463436"/>
      </p:ext>
    </p:extLst>
  </p:cSld>
  <p:clrMapOvr>
    <a:masterClrMapping/>
  </p:clrMapOvr>
  <p:transition spd="slow">
    <p:random/>
  </p:transition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65C88C-F2A2-32CB-1D86-0D1EDFB382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738121-19AF-3960-1004-818CF48C25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134D01-D3F8-9B1C-F51B-6F042A2083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6BB5C9C-EB9F-4D48-A216-1E04EC18874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1117498"/>
      </p:ext>
    </p:extLst>
  </p:cSld>
  <p:clrMapOvr>
    <a:masterClrMapping/>
  </p:clrMapOvr>
  <p:transition spd="slow">
    <p:random/>
  </p:transition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A817F27-EA95-C876-370F-512953F41F5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F8D5AA2-AAEF-5940-D851-CD8608C1F5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68A9B31-77C6-C481-7ABD-A2216F4A6D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B7E7BF-1BDF-476C-935A-469BF6A2630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1376418"/>
      </p:ext>
    </p:extLst>
  </p:cSld>
  <p:clrMapOvr>
    <a:masterClrMapping/>
  </p:clrMapOvr>
  <p:transition spd="slow">
    <p:random/>
  </p:transition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6705BD4E-A3E1-D6D9-4737-F25C51AF9E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5F9DC96C-F9EE-EA96-0AA3-C281040FAA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0382EA3A-347C-AA7B-46F4-63517AC912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A5126A2-ADA3-4716-A8B7-2B972950278E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4880736"/>
      </p:ext>
    </p:extLst>
  </p:cSld>
  <p:clrMapOvr>
    <a:masterClrMapping/>
  </p:clrMapOvr>
  <p:transition spd="slow">
    <p:random/>
  </p:transition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0AF78B45-5631-0211-666F-46CDCDBABEC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23059802-70E2-7A6F-CCB8-7E42623C40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37ACCA8-DD53-ECB8-A106-0B7369AE37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692F1C6-301C-4F37-AE23-972C1C1FB2A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3853783"/>
      </p:ext>
    </p:extLst>
  </p:cSld>
  <p:clrMapOvr>
    <a:masterClrMapping/>
  </p:clrMapOvr>
  <p:transition spd="slow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57250" y="2057399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00709" y="2057400"/>
            <a:ext cx="3566160" cy="402336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BC4BF62E-A181-4F7D-6CAE-C0CD77A794B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BED6074-6B57-ED25-9355-D9ECB68B3C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139B9C0-F389-C6E6-BE6E-4D3AF7FE88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AAEE2A-AE48-4B4A-99F9-74CEB66DF55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2761437"/>
      </p:ext>
    </p:extLst>
  </p:cSld>
  <p:clrMapOvr>
    <a:masterClrMapping/>
  </p:clrMapOvr>
  <p:transition spd="slow">
    <p:rand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123BB4A1-70C7-A2DD-5225-4045C43D61D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AB076E6-CDF1-E674-17CE-0EAFE0E308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1DBD144-902B-0112-5C97-E6F47ECD2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F3811B-043C-4E2D-ACF2-5BE2E6CE043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11314389"/>
      </p:ext>
    </p:extLst>
  </p:cSld>
  <p:clrMapOvr>
    <a:masterClrMapping/>
  </p:clrMapOvr>
  <p:transition spd="slow">
    <p:random/>
  </p:transition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E84E1426-F6F1-BA56-27B1-152D98B84B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F8A352B6-7B20-63B6-749E-624FC1D7FD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6A15BD0-A8D3-2E6C-FA11-A7654A3B4F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5D35A7-26AA-47D5-AC7E-98ACEA87B70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59772168"/>
      </p:ext>
    </p:extLst>
  </p:cSld>
  <p:clrMapOvr>
    <a:masterClrMapping/>
  </p:clrMapOvr>
  <p:transition spd="slow">
    <p:random/>
  </p:transition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5D387F7-984A-D989-26C4-69578CCF348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276429F-9F47-FA67-FEE9-DF40DCCA36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3742876B-B010-5D31-1562-5C8EC08FD2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DB5A7B8-D7DB-4CD0-BED3-8D39B910C5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86619561"/>
      </p:ext>
    </p:extLst>
  </p:cSld>
  <p:clrMapOvr>
    <a:masterClrMapping/>
  </p:clrMapOvr>
  <p:transition spd="slow">
    <p:random/>
  </p:transition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E05A5C6-3BD4-34E8-558F-5C399ECD88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CA0EF0A-B36D-62A8-86E7-A6C33B1F342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DD905-47A7-9FA9-1CD8-E97570EEF9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75CF095-4CA8-431F-A64A-BEB5F33A9E2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00933895"/>
      </p:ext>
    </p:extLst>
  </p:cSld>
  <p:clrMapOvr>
    <a:masterClrMapping/>
  </p:clrMapOvr>
  <p:transition spd="slow">
    <p:random/>
  </p:transition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820DA6A-1F61-33EB-680F-24925DDE3D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0361078-3B71-4D81-B4EB-E43BE7E4E3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2545E41-80C2-F423-000F-15DEEC20C1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5DA94BA-062A-4C6E-8651-7C49E08243D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4283248"/>
      </p:ext>
    </p:extLst>
  </p:cSld>
  <p:clrMapOvr>
    <a:masterClrMapping/>
  </p:clrMapOvr>
  <p:transition spd="slow">
    <p:random/>
  </p:transition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D5ED74B-5EF1-A35C-D10D-D17D3953DA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02616D1-723E-5EBD-C89D-D4B41D75F8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8D17D31-6093-E513-2A39-4B36A3411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2C68EE-91CC-4A01-A96A-F3AA2E154B0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83250"/>
      </p:ext>
    </p:extLst>
  </p:cSld>
  <p:clrMapOvr>
    <a:masterClrMapping/>
  </p:clrMapOvr>
  <p:transition spd="slow">
    <p:random/>
  </p:transition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E5AF17F-19AD-A429-405C-E56C60D4BD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46A2D13-1546-4610-5968-33F6DFF22C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D1AA0E3-54D8-29AC-8422-93D86F81373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BA6C26-FE72-4B93-990B-3DCBEC707F1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58052334"/>
      </p:ext>
    </p:extLst>
  </p:cSld>
  <p:clrMapOvr>
    <a:masterClrMapping/>
  </p:clrMapOvr>
  <p:transition spd="slow">
    <p:random/>
  </p:transition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5D3381C-299D-7CDC-28CB-35290B718DF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83B79E-A958-12FA-912C-748C3341DF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9CC915-B551-821C-DDFE-2DDE8CB150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458A0D7-9F8B-4DFB-95C7-3A0E09874FDC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64461140"/>
      </p:ext>
    </p:extLst>
  </p:cSld>
  <p:clrMapOvr>
    <a:masterClrMapping/>
  </p:clrMapOvr>
  <p:transition spd="slow">
    <p:random/>
  </p:transition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3140593-801B-B666-77DB-994FEF4E45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36F8377-C6B8-DFAE-B359-8817A021D7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1C75C55-E7D9-4411-27E8-69D2943411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596D6-8B70-4AF5-B68D-7A169DE6DA0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909084291"/>
      </p:ext>
    </p:extLst>
  </p:cSld>
  <p:clrMapOvr>
    <a:masterClrMapping/>
  </p:clrMapOvr>
  <p:transition spd="slow">
    <p:random/>
  </p:transition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42016ED8-E806-E082-3DB9-AD3627D071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FCE176F-B83F-0F12-72C4-85D9505A89E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B7923AD-B025-EAB2-4DC8-B1B4220209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194C85-F299-4ACD-9586-A4688D13358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1049197"/>
      </p:ext>
    </p:extLst>
  </p:cSld>
  <p:clrMapOvr>
    <a:masterClrMapping/>
  </p:clrMapOvr>
  <p:transition spd="slow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57250" y="2001511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57250" y="2721483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01880" y="1999032"/>
            <a:ext cx="3566160" cy="777240"/>
          </a:xfrm>
        </p:spPr>
        <p:txBody>
          <a:bodyPr anchor="ctr"/>
          <a:lstStyle>
            <a:lvl1pPr marL="0" indent="0">
              <a:spcBef>
                <a:spcPts val="0"/>
              </a:spcBef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01880" y="2719322"/>
            <a:ext cx="3566160" cy="3383280"/>
          </a:xfrm>
        </p:spPr>
        <p:txBody>
          <a:bodyPr/>
          <a:lstStyle>
            <a:lvl1pPr>
              <a:defRPr sz="1650"/>
            </a:lvl1pPr>
            <a:lvl2pPr>
              <a:defRPr sz="1500"/>
            </a:lvl2pPr>
            <a:lvl3pPr>
              <a:defRPr sz="135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3A336C4-7FF1-FAEC-BF31-C982F7F767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>
            <a:extLst>
              <a:ext uri="{FF2B5EF4-FFF2-40B4-BE49-F238E27FC236}">
                <a16:creationId xmlns:a16="http://schemas.microsoft.com/office/drawing/2014/main" id="{AB7DCCF2-B0EA-3FE1-30AA-2F761CCDC4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>
            <a:extLst>
              <a:ext uri="{FF2B5EF4-FFF2-40B4-BE49-F238E27FC236}">
                <a16:creationId xmlns:a16="http://schemas.microsoft.com/office/drawing/2014/main" id="{6C993160-0E89-63E5-1A71-417138427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D4AB8B1-51B3-40AB-B44C-0CE241F7688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142419"/>
      </p:ext>
    </p:extLst>
  </p:cSld>
  <p:clrMapOvr>
    <a:masterClrMapping/>
  </p:clrMapOvr>
  <p:transition spd="slow">
    <p:random/>
  </p:transition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9A344173-FEEE-B97F-ABBF-37F27BE3122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40B5C802-FA8C-7056-5CFA-F95D310582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AE75D58-4492-BC06-AE0C-1A3C976A34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36D6A07-9562-4437-892E-87406A186EE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252017"/>
      </p:ext>
    </p:extLst>
  </p:cSld>
  <p:clrMapOvr>
    <a:masterClrMapping/>
  </p:clrMapOvr>
  <p:transition spd="slow">
    <p:random/>
  </p:transition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4ED794E9-F231-42DA-CF90-A77DCC7E3C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BF115BFA-0A1D-C697-DC56-229B4ED594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0A582B46-BCDD-3B92-3F19-A12B90DC7D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B1FEBA2-2C90-44D9-BF87-AF843573908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3756665"/>
      </p:ext>
    </p:extLst>
  </p:cSld>
  <p:clrMapOvr>
    <a:masterClrMapping/>
  </p:clrMapOvr>
  <p:transition spd="slow">
    <p:random/>
  </p:transition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2F74B02A-F510-C032-5E4E-7DC83C7DE6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370E858A-DAC1-24A1-C5DE-B4A92B8DF1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948FAA2-0EB6-6320-759B-7F4A81D598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22A4C21-CFA5-44A2-B524-A64F845B2C0A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6413587"/>
      </p:ext>
    </p:extLst>
  </p:cSld>
  <p:clrMapOvr>
    <a:masterClrMapping/>
  </p:clrMapOvr>
  <p:transition spd="slow">
    <p:random/>
  </p:transition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C2E6DB75-AD4D-84B8-C1DF-B2407D2A72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9ACECD57-06CE-3114-F8CC-8FE18B0FAFE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0FF9F35-2585-D196-DDFD-6B31BBFFC1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06BB3E-DCAB-40B0-B924-F7518AFB1CF7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41393645"/>
      </p:ext>
    </p:extLst>
  </p:cSld>
  <p:clrMapOvr>
    <a:masterClrMapping/>
  </p:clrMapOvr>
  <p:transition spd="slow">
    <p:random/>
  </p:transition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981C963-52FD-1D80-5EEF-BD253962EB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16189C5-238F-0CE4-D4F5-B9C174B287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6E86C63-550D-6353-6A16-364887FCC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A33B46-3CDE-471D-AE20-C549BD25A7B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8042342"/>
      </p:ext>
    </p:extLst>
  </p:cSld>
  <p:clrMapOvr>
    <a:masterClrMapping/>
  </p:clrMapOvr>
  <p:transition spd="slow">
    <p:random/>
  </p:transition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C85BA-F73E-7BAD-0896-FEF5917A36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6FF67F-1CA2-73E4-3172-60A9BB2702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9D8F1F7-04B9-FC64-A8F0-220C4C415B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CE2790-BE7B-4370-90F3-EF4E27B6118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0033902"/>
      </p:ext>
    </p:extLst>
  </p:cSld>
  <p:clrMapOvr>
    <a:masterClrMapping/>
  </p:clrMapOvr>
  <p:transition spd="slow">
    <p:random/>
  </p:transition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E927D89-E449-FA5E-9659-BAF750EC36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4675BBF-A49F-EB36-DA2A-AE857FC354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DE5870A-BE3E-4895-9056-CDEC48429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6E0172-B08F-41ED-B01A-F4D1246FC145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4616043"/>
      </p:ext>
    </p:extLst>
  </p:cSld>
  <p:clrMapOvr>
    <a:masterClrMapping/>
  </p:clrMapOvr>
  <p:transition spd="slow">
    <p:random/>
  </p:transition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302FA2-2886-3CF6-F225-1DEC8E343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2B6292-B4B3-CBDD-94F5-B09D5FC59B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16034D6-2845-9D5A-762E-B40B46869F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D82D3C-E45A-4A3D-8C0B-E567DB46A15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97520230"/>
      </p:ext>
    </p:extLst>
  </p:cSld>
  <p:clrMapOvr>
    <a:masterClrMapping/>
  </p:clrMapOvr>
  <p:transition spd="slow">
    <p:random/>
  </p:transition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3BE3D48-D1CC-3973-3516-900A8E4523B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DF46831-162C-AF6F-C504-2EA2F60263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CCE6CA7-BD38-34E7-1DAD-F9952AAEA0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06F60E3-A7E9-4797-A14B-B42446C96FE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97219471"/>
      </p:ext>
    </p:extLst>
  </p:cSld>
  <p:clrMapOvr>
    <a:masterClrMapping/>
  </p:clrMapOvr>
  <p:transition spd="slow">
    <p:random/>
  </p:transition>
</p:sldLayout>
</file>

<file path=ppt/slideLayouts/slideLayout5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AD8B831-CF65-2D7C-7013-20F32BB018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F1A0EB9-EF31-0562-D57F-95D73A85C2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D9776432-06FD-DD6E-57A8-FE2E28C280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B30CC47-C6CC-4A93-A671-E658D4048A1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93169094"/>
      </p:ext>
    </p:extLst>
  </p:cSld>
  <p:clrMapOvr>
    <a:masterClrMapping/>
  </p:clrMapOvr>
  <p:transition spd="slow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B21547A6-92FD-DB37-EE2C-EE2AA1B48E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03860513-6D76-7A99-F948-05DD33155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EEE220F2-3FA2-E50E-6B08-ADFF16D1CE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FB53F3C-C109-4AAA-9C59-FE12A31D5EE6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52396763"/>
      </p:ext>
    </p:extLst>
  </p:cSld>
  <p:clrMapOvr>
    <a:masterClrMapping/>
  </p:clrMapOvr>
  <p:transition spd="slow">
    <p:random/>
  </p:transition>
</p:sldLayout>
</file>

<file path=ppt/slideLayouts/slideLayout6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177A1B14-4951-2BB8-2C2C-EDA89EBE873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150DB2B9-9EF5-D775-2351-27FD39E0D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68BFB8BC-CEA4-1F2C-9FDB-7A2B83132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8BA10-1280-4169-B4DB-C875F5D7878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14811271"/>
      </p:ext>
    </p:extLst>
  </p:cSld>
  <p:clrMapOvr>
    <a:masterClrMapping/>
  </p:clrMapOvr>
  <p:transition spd="slow">
    <p:random/>
  </p:transition>
</p:sldLayout>
</file>

<file path=ppt/slideLayouts/slideLayout6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4921A5A7-7E0A-7A82-24DC-2F908E8FED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739CC490-EEB5-B13C-AE3F-FB04279CE94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242AA030-6E4D-C042-A0C7-9FA9A26EAF0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AF5C1E-A5E0-454B-A283-CFBF868348E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8211940"/>
      </p:ext>
    </p:extLst>
  </p:cSld>
  <p:clrMapOvr>
    <a:masterClrMapping/>
  </p:clrMapOvr>
  <p:transition spd="slow">
    <p:random/>
  </p:transition>
</p:sldLayout>
</file>

<file path=ppt/slideLayouts/slideLayout6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F1E0C28C-A791-9CD9-C0F6-C9CE9507DB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430FDBFC-DF71-0263-11C9-3A16956F5E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9CE1088B-94B1-1224-5DCB-4CC087AF71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5B1108-08CD-415B-B114-4BAC370B2AE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549675617"/>
      </p:ext>
    </p:extLst>
  </p:cSld>
  <p:clrMapOvr>
    <a:masterClrMapping/>
  </p:clrMapOvr>
  <p:transition spd="slow">
    <p:random/>
  </p:transition>
</p:sldLayout>
</file>

<file path=ppt/slideLayouts/slideLayout6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2B3D37-8ACF-5CF9-C36F-56E3445988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B9AAE9B0-264C-DB2C-9620-A4578F49A3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4233DB59-2AFC-08F8-C6E3-E015B03EDF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977316E-F4EB-433A-9595-A4388FE073F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40523037"/>
      </p:ext>
    </p:extLst>
  </p:cSld>
  <p:clrMapOvr>
    <a:masterClrMapping/>
  </p:clrMapOvr>
  <p:transition spd="slow">
    <p:random/>
  </p:transition>
</p:sldLayout>
</file>

<file path=ppt/slideLayouts/slideLayout6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BA4AF24E-5DE7-213D-7AAF-A919D7E2278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5443015B-9171-82A1-2EFD-74BECCDF07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75BF4DD-E374-D54A-A455-BD93B53FFF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DF032C2-0A17-42CF-9FD0-86A3B1163034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74734038"/>
      </p:ext>
    </p:extLst>
  </p:cSld>
  <p:clrMapOvr>
    <a:masterClrMapping/>
  </p:clrMapOvr>
  <p:transition spd="slow">
    <p:random/>
  </p:transition>
</p:sldLayout>
</file>

<file path=ppt/slideLayouts/slideLayout6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FF82D55-DA2D-9D27-14DA-1CFA0FB59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9029457-2EE3-6742-6955-68C2E0CF78F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2F298A-73D2-FCCE-AFE2-AD1829AFDB0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0952A6-8175-400A-85C8-AFC8081F2A28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3919748"/>
      </p:ext>
    </p:extLst>
  </p:cSld>
  <p:clrMapOvr>
    <a:masterClrMapping/>
  </p:clrMapOvr>
  <p:transition spd="slow">
    <p:random/>
  </p:transition>
</p:sldLayout>
</file>

<file path=ppt/slideLayouts/slideLayout6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A93D1F6-7FEA-C947-236A-6ECBFEF4FE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9E8B417-6B06-7D0A-AA45-B2A454C0AE6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D8342-BFB5-520B-A1D4-97BD6D61CA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0C04199-5A7F-44AA-824E-263364000A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5470057"/>
      </p:ext>
    </p:extLst>
  </p:cSld>
  <p:clrMapOvr>
    <a:masterClrMapping/>
  </p:clrMapOvr>
  <p:transition spd="slow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61B1201B-4356-00BA-7216-8C7844B0A2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F415987A-8D55-B59F-0B36-EE5EE23489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E2F6B65-08C1-886E-B3D7-30850054008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3F6AA1B-C969-4FB1-B723-9F69598B1E70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4479289"/>
      </p:ext>
    </p:extLst>
  </p:cSld>
  <p:clrMapOvr>
    <a:masterClrMapping/>
  </p:clrMapOvr>
  <p:transition spd="slow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314" y="1097280"/>
            <a:ext cx="4149638" cy="4663440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92608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4900298-ADAC-DDA2-1816-5314E9F946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A144BF6-02D5-6CBA-38BB-CEE5EEFE3E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8FF31C41-8AD9-1FB1-BE5B-5788388877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35C895C-D85C-492B-9B62-155E4F48556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5070062"/>
      </p:ext>
    </p:extLst>
  </p:cSld>
  <p:clrMapOvr>
    <a:masterClrMapping/>
  </p:clrMapOvr>
  <p:transition spd="slow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57250" y="1097280"/>
            <a:ext cx="2834640" cy="1737360"/>
          </a:xfrm>
        </p:spPr>
        <p:txBody>
          <a:bodyPr anchor="b">
            <a:noAutofit/>
          </a:bodyPr>
          <a:lstStyle>
            <a:lvl1pPr>
              <a:lnSpc>
                <a:spcPct val="90000"/>
              </a:lnSpc>
              <a:defRPr sz="30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019107" y="1069847"/>
            <a:ext cx="4257703" cy="4645153"/>
          </a:xfrm>
        </p:spPr>
        <p:txBody>
          <a:bodyPr lIns="274320" tIns="182880" rtlCol="0">
            <a:normAutofit/>
          </a:bodyPr>
          <a:lstStyle>
            <a:lvl1pPr marL="0" indent="0">
              <a:buNone/>
              <a:defRPr sz="21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en-US" noProof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2834640"/>
            <a:ext cx="2834640" cy="2880360"/>
          </a:xfrm>
        </p:spPr>
        <p:txBody>
          <a:bodyPr>
            <a:normAutofit/>
          </a:bodyPr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275"/>
            </a:lvl1pPr>
            <a:lvl2pPr marL="342900" indent="0">
              <a:buNone/>
              <a:defRPr sz="900"/>
            </a:lvl2pPr>
            <a:lvl3pPr marL="685800" indent="0">
              <a:buNone/>
              <a:defRPr sz="750"/>
            </a:lvl3pPr>
            <a:lvl4pPr marL="1028700" indent="0">
              <a:buNone/>
              <a:defRPr sz="675"/>
            </a:lvl4pPr>
            <a:lvl5pPr marL="1371600" indent="0">
              <a:buNone/>
              <a:defRPr sz="675"/>
            </a:lvl5pPr>
            <a:lvl6pPr marL="1714500" indent="0">
              <a:buNone/>
              <a:defRPr sz="675"/>
            </a:lvl6pPr>
            <a:lvl7pPr marL="2057400" indent="0">
              <a:buNone/>
              <a:defRPr sz="675"/>
            </a:lvl7pPr>
            <a:lvl8pPr marL="2400300" indent="0">
              <a:buNone/>
              <a:defRPr sz="675"/>
            </a:lvl8pPr>
            <a:lvl9pPr marL="2743200" indent="0">
              <a:buNone/>
              <a:defRPr sz="675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1BD210A-C9AC-6946-07D3-3CCFA1911F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A67FE602-2226-D712-8621-3307654FD3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C9742A2-26C0-4893-DA85-90D0975BE3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5B3ADA2-DEEC-4A93-93D1-3C3E6085213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9158101"/>
      </p:ext>
    </p:extLst>
  </p:cSld>
  <p:clrMapOvr>
    <a:masterClrMapping/>
  </p:clrMapOvr>
  <p:transition spd="slow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_rels/slideMaster6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63.xml"/><Relationship Id="rId3" Type="http://schemas.openxmlformats.org/officeDocument/2006/relationships/slideLayout" Target="../slideLayouts/slideLayout58.xml"/><Relationship Id="rId7" Type="http://schemas.openxmlformats.org/officeDocument/2006/relationships/slideLayout" Target="../slideLayouts/slideLayout62.xml"/><Relationship Id="rId12" Type="http://schemas.openxmlformats.org/officeDocument/2006/relationships/theme" Target="../theme/theme6.xml"/><Relationship Id="rId2" Type="http://schemas.openxmlformats.org/officeDocument/2006/relationships/slideLayout" Target="../slideLayouts/slideLayout57.xml"/><Relationship Id="rId1" Type="http://schemas.openxmlformats.org/officeDocument/2006/relationships/slideLayout" Target="../slideLayouts/slideLayout56.xml"/><Relationship Id="rId6" Type="http://schemas.openxmlformats.org/officeDocument/2006/relationships/slideLayout" Target="../slideLayouts/slideLayout61.xml"/><Relationship Id="rId11" Type="http://schemas.openxmlformats.org/officeDocument/2006/relationships/slideLayout" Target="../slideLayouts/slideLayout66.xml"/><Relationship Id="rId5" Type="http://schemas.openxmlformats.org/officeDocument/2006/relationships/slideLayout" Target="../slideLayouts/slideLayout60.xml"/><Relationship Id="rId10" Type="http://schemas.openxmlformats.org/officeDocument/2006/relationships/slideLayout" Target="../slideLayouts/slideLayout65.xml"/><Relationship Id="rId4" Type="http://schemas.openxmlformats.org/officeDocument/2006/relationships/slideLayout" Target="../slideLayouts/slideLayout59.xml"/><Relationship Id="rId9" Type="http://schemas.openxmlformats.org/officeDocument/2006/relationships/slideLayout" Target="../slideLayouts/slideLayout6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5ED9BDF7-BE44-8C8F-F07C-D92A7F4FF2F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1027" name="Title Placeholder 1">
            <a:extLst>
              <a:ext uri="{FF2B5EF4-FFF2-40B4-BE49-F238E27FC236}">
                <a16:creationId xmlns:a16="http://schemas.microsoft.com/office/drawing/2014/main" id="{2FB6E62A-4D15-8DE7-62D5-5D348AB7C5D8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1028" name="Text Placeholder 2">
            <a:extLst>
              <a:ext uri="{FF2B5EF4-FFF2-40B4-BE49-F238E27FC236}">
                <a16:creationId xmlns:a16="http://schemas.microsoft.com/office/drawing/2014/main" id="{1005AE79-ADA0-DA9B-72D8-7EF1591530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67F6972-5685-3F16-FA62-47A112F5491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E9A5007-63B4-9A7F-E9B7-88A4AE2F45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accent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8CD62B-9988-A7C8-475B-92F1C976A6C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>
                <a:solidFill>
                  <a:schemeClr val="accent1"/>
                </a:solidFill>
              </a:defRPr>
            </a:lvl1pPr>
          </a:lstStyle>
          <a:p>
            <a:fld id="{779FC547-EF22-4C84-85DC-28809976BBF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4" r:id="rId1"/>
    <p:sldLayoutId id="2147483954" r:id="rId2"/>
    <p:sldLayoutId id="2147484015" r:id="rId3"/>
    <p:sldLayoutId id="2147483955" r:id="rId4"/>
    <p:sldLayoutId id="2147483956" r:id="rId5"/>
    <p:sldLayoutId id="2147483957" r:id="rId6"/>
    <p:sldLayoutId id="2147483958" r:id="rId7"/>
    <p:sldLayoutId id="2147483959" r:id="rId8"/>
    <p:sldLayoutId id="2147483960" r:id="rId9"/>
    <p:sldLayoutId id="2147483961" r:id="rId10"/>
    <p:sldLayoutId id="214748396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accent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accent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accent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kern="1200">
          <a:solidFill>
            <a:schemeClr val="accent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accent1"/>
        </a:buClr>
        <a:buSzPct val="80000"/>
        <a:buFont typeface="Corbel" pitchFamily="34" charset="0"/>
        <a:buChar char="•"/>
        <a:defRPr sz="1400" kern="1200">
          <a:solidFill>
            <a:schemeClr val="accent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FD557010-0A63-FB6F-2803-1B16C473B8B7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2051" name="Title Placeholder 1">
            <a:extLst>
              <a:ext uri="{FF2B5EF4-FFF2-40B4-BE49-F238E27FC236}">
                <a16:creationId xmlns:a16="http://schemas.microsoft.com/office/drawing/2014/main" id="{D8315A9D-9BF9-0F64-25A9-FF2E508A58FC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2052" name="Text Placeholder 2">
            <a:extLst>
              <a:ext uri="{FF2B5EF4-FFF2-40B4-BE49-F238E27FC236}">
                <a16:creationId xmlns:a16="http://schemas.microsoft.com/office/drawing/2014/main" id="{715C0A39-19B6-2016-1C1F-6339051412F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63FEFA-D589-3DF0-B379-E8F07FBAC0B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AE5BD4E-6271-0C93-BDE5-7745F822652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4132068-5E20-0C71-6894-7134F02DA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E3FEF74D-A90B-492D-BC0C-788AA2BB061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6" r:id="rId1"/>
    <p:sldLayoutId id="2147483963" r:id="rId2"/>
    <p:sldLayoutId id="2147484017" r:id="rId3"/>
    <p:sldLayoutId id="2147483964" r:id="rId4"/>
    <p:sldLayoutId id="2147483965" r:id="rId5"/>
    <p:sldLayoutId id="2147483966" r:id="rId6"/>
    <p:sldLayoutId id="2147483967" r:id="rId7"/>
    <p:sldLayoutId id="2147483968" r:id="rId8"/>
    <p:sldLayoutId id="2147483969" r:id="rId9"/>
    <p:sldLayoutId id="2147483970" r:id="rId10"/>
    <p:sldLayoutId id="214748397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D5D3CB71-E5EC-2E90-23DD-ABE39A1697F5}"/>
              </a:ext>
            </a:extLst>
          </p:cNvPr>
          <p:cNvSpPr/>
          <p:nvPr/>
        </p:nvSpPr>
        <p:spPr>
          <a:xfrm>
            <a:off x="182563" y="182563"/>
            <a:ext cx="8778875" cy="649287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/>
          </a:p>
        </p:txBody>
      </p:sp>
      <p:sp>
        <p:nvSpPr>
          <p:cNvPr id="3075" name="Title Placeholder 1">
            <a:extLst>
              <a:ext uri="{FF2B5EF4-FFF2-40B4-BE49-F238E27FC236}">
                <a16:creationId xmlns:a16="http://schemas.microsoft.com/office/drawing/2014/main" id="{6B689B7F-1488-CA4B-7ED3-12FC71404993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857250" y="609600"/>
            <a:ext cx="7407275" cy="1355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076" name="Text Placeholder 2">
            <a:extLst>
              <a:ext uri="{FF2B5EF4-FFF2-40B4-BE49-F238E27FC236}">
                <a16:creationId xmlns:a16="http://schemas.microsoft.com/office/drawing/2014/main" id="{79CFF7D2-F026-4083-00BF-02169AA36F1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857250" y="2057400"/>
            <a:ext cx="7404100" cy="4038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C61507-EA0B-7DD9-A910-373D3F730AE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57250" y="6224588"/>
            <a:ext cx="17462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16BB68-1838-F056-7544-C4D921D9AAA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2962275" y="6224588"/>
            <a:ext cx="35385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478AD7-0788-53AC-D87E-F8B5BCA3CA7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997700" y="6224588"/>
            <a:ext cx="1279525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000"/>
            </a:lvl1pPr>
          </a:lstStyle>
          <a:p>
            <a:fld id="{BB453472-1BCA-4C73-B797-B2B85CCA3B4E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18" r:id="rId1"/>
    <p:sldLayoutId id="2147483972" r:id="rId2"/>
    <p:sldLayoutId id="2147484019" r:id="rId3"/>
    <p:sldLayoutId id="2147483973" r:id="rId4"/>
    <p:sldLayoutId id="2147483974" r:id="rId5"/>
    <p:sldLayoutId id="2147483975" r:id="rId6"/>
    <p:sldLayoutId id="2147483976" r:id="rId7"/>
    <p:sldLayoutId id="2147483977" r:id="rId8"/>
    <p:sldLayoutId id="2147483978" r:id="rId9"/>
    <p:sldLayoutId id="2147483979" r:id="rId10"/>
    <p:sldLayoutId id="2147483980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4000">
          <a:solidFill>
            <a:schemeClr val="tx1"/>
          </a:solidFill>
          <a:latin typeface="Corbel" pitchFamily="34" charset="0"/>
        </a:defRPr>
      </a:lvl9pPr>
    </p:titleStyle>
    <p:bodyStyle>
      <a:lvl1pPr marL="171450" indent="-136525" algn="l" defTabSz="685800" rtl="0" eaLnBrk="0" fontAlgn="base" hangingPunct="0">
        <a:lnSpc>
          <a:spcPct val="90000"/>
        </a:lnSpc>
        <a:spcBef>
          <a:spcPts val="1000"/>
        </a:spcBef>
        <a:spcAft>
          <a:spcPct val="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547688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7540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919163" indent="-136525" algn="l" defTabSz="685800" rtl="0" eaLnBrk="0" fontAlgn="base" hangingPunct="0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anose="020B0503020204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1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3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5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1700000" indent="-171450" algn="l" defTabSz="685800" rtl="0" eaLnBrk="1" latinLnBrk="0" hangingPunct="1">
        <a:lnSpc>
          <a:spcPct val="90000"/>
        </a:lnSpc>
        <a:spcBef>
          <a:spcPts val="150"/>
        </a:spcBef>
        <a:spcAft>
          <a:spcPts val="300"/>
        </a:spcAft>
        <a:buClr>
          <a:schemeClr val="tx1"/>
        </a:buClr>
        <a:buSzPct val="80000"/>
        <a:buFont typeface="Corbel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Title Placeholder 1">
            <a:extLst>
              <a:ext uri="{FF2B5EF4-FFF2-40B4-BE49-F238E27FC236}">
                <a16:creationId xmlns:a16="http://schemas.microsoft.com/office/drawing/2014/main" id="{EE4F3972-BBFB-5B08-6B63-84B3BD12FB75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4099" name="Text Placeholder 2">
            <a:extLst>
              <a:ext uri="{FF2B5EF4-FFF2-40B4-BE49-F238E27FC236}">
                <a16:creationId xmlns:a16="http://schemas.microsoft.com/office/drawing/2014/main" id="{4CA07A60-147A-7012-2D8F-4C81F491D1D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83DCBB9-3793-B19B-6102-A602E62FBD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0911A05-8E55-3D30-2CC9-6240FF145B8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FC4FCD-2407-9408-DA76-7651A954D41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363359EC-7804-4FD4-A496-D893B917CF84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81" r:id="rId1"/>
    <p:sldLayoutId id="2147483982" r:id="rId2"/>
    <p:sldLayoutId id="2147483983" r:id="rId3"/>
    <p:sldLayoutId id="2147483984" r:id="rId4"/>
    <p:sldLayoutId id="2147483985" r:id="rId5"/>
    <p:sldLayoutId id="2147483986" r:id="rId6"/>
    <p:sldLayoutId id="2147483987" r:id="rId7"/>
    <p:sldLayoutId id="2147483988" r:id="rId8"/>
    <p:sldLayoutId id="2147483989" r:id="rId9"/>
    <p:sldLayoutId id="2147483990" r:id="rId10"/>
    <p:sldLayoutId id="2147483991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Title Placeholder 1">
            <a:extLst>
              <a:ext uri="{FF2B5EF4-FFF2-40B4-BE49-F238E27FC236}">
                <a16:creationId xmlns:a16="http://schemas.microsoft.com/office/drawing/2014/main" id="{254C542A-BBAD-246B-4058-9A65A3E3995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5123" name="Text Placeholder 2">
            <a:extLst>
              <a:ext uri="{FF2B5EF4-FFF2-40B4-BE49-F238E27FC236}">
                <a16:creationId xmlns:a16="http://schemas.microsoft.com/office/drawing/2014/main" id="{5D709E86-DDDE-0BCA-D67A-CE45CF18EAA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3D24782-1FBB-7E9B-B17B-483DFB2DE1C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763BCC2-B4B9-DAC4-05BE-C3E9C6DA71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9896A7-D87A-C3D2-1431-7A07CE1D7B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11D2783E-9DF8-44D4-8BEA-0652427B7A49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92" r:id="rId1"/>
    <p:sldLayoutId id="2147483993" r:id="rId2"/>
    <p:sldLayoutId id="2147483994" r:id="rId3"/>
    <p:sldLayoutId id="2147483995" r:id="rId4"/>
    <p:sldLayoutId id="2147483996" r:id="rId5"/>
    <p:sldLayoutId id="2147483997" r:id="rId6"/>
    <p:sldLayoutId id="2147483998" r:id="rId7"/>
    <p:sldLayoutId id="2147483999" r:id="rId8"/>
    <p:sldLayoutId id="2147484000" r:id="rId9"/>
    <p:sldLayoutId id="2147484001" r:id="rId10"/>
    <p:sldLayoutId id="2147484002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Placeholder 1">
            <a:extLst>
              <a:ext uri="{FF2B5EF4-FFF2-40B4-BE49-F238E27FC236}">
                <a16:creationId xmlns:a16="http://schemas.microsoft.com/office/drawing/2014/main" id="{1CBC370A-C0A3-943F-1818-411EF2FB5E22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6147" name="Text Placeholder 2">
            <a:extLst>
              <a:ext uri="{FF2B5EF4-FFF2-40B4-BE49-F238E27FC236}">
                <a16:creationId xmlns:a16="http://schemas.microsoft.com/office/drawing/2014/main" id="{D93C4209-1BF7-E8BC-3628-5F3CF07C43D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628650" y="1825625"/>
            <a:ext cx="7886700" cy="4351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146399-9841-3902-B2AB-0E56AF85A81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BF31EB4-3BC6-55E8-3327-677ADD05C4E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ADFFC46-569A-86DF-35F6-A6A8A08420A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9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70438CFA-2E3C-4ADD-A015-B1B598B1F215}" type="slidenum">
              <a:rPr lang="en-US" altLang="en-US"/>
              <a:pPr/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03" r:id="rId1"/>
    <p:sldLayoutId id="2147484004" r:id="rId2"/>
    <p:sldLayoutId id="2147484005" r:id="rId3"/>
    <p:sldLayoutId id="2147484006" r:id="rId4"/>
    <p:sldLayoutId id="2147484007" r:id="rId5"/>
    <p:sldLayoutId id="2147484008" r:id="rId6"/>
    <p:sldLayoutId id="2147484009" r:id="rId7"/>
    <p:sldLayoutId id="2147484010" r:id="rId8"/>
    <p:sldLayoutId id="2147484011" r:id="rId9"/>
    <p:sldLayoutId id="2147484012" r:id="rId10"/>
    <p:sldLayoutId id="2147484013" r:id="rId11"/>
  </p:sldLayoutIdLst>
  <p:transition spd="slow">
    <p:random/>
  </p:transition>
  <p:txStyles>
    <p:titleStyle>
      <a:lvl1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2pPr>
      <a:lvl3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3pPr>
      <a:lvl4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4pPr>
      <a:lvl5pPr algn="l" defTabSz="685800" rtl="0" eaLnBrk="0" fontAlgn="base" hangingPunct="0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5pPr>
      <a:lvl6pPr marL="4572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6pPr>
      <a:lvl7pPr marL="9144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7pPr>
      <a:lvl8pPr marL="13716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8pPr>
      <a:lvl9pPr marL="1828800" algn="l" defTabSz="685800" rtl="0" eaLnBrk="1" fontAlgn="base" hangingPunct="1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itchFamily="34" charset="0"/>
        </a:defRPr>
      </a:lvl9pPr>
    </p:titleStyle>
    <p:bodyStyle>
      <a:lvl1pPr marL="171450" indent="-171450" algn="l" defTabSz="685800" rtl="0" eaLnBrk="0" fontAlgn="base" hangingPunct="0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0" fontAlgn="base" hangingPunct="0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>
            <a:extLst>
              <a:ext uri="{FF2B5EF4-FFF2-40B4-BE49-F238E27FC236}">
                <a16:creationId xmlns:a16="http://schemas.microsoft.com/office/drawing/2014/main" id="{98A4F91B-9FC1-BFFC-7498-58BCAD167FBF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>
          <a:xfrm>
            <a:off x="685800" y="2286000"/>
            <a:ext cx="7772400" cy="1143000"/>
          </a:xfrm>
        </p:spPr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altLang="en-US" sz="5400"/>
              <a:t>The Structure of Party Systems</a:t>
            </a:r>
            <a:endParaRPr lang="en-US" altLang="en-US"/>
          </a:p>
        </p:txBody>
      </p:sp>
      <p:sp>
        <p:nvSpPr>
          <p:cNvPr id="22531" name="Rectangle 3">
            <a:extLst>
              <a:ext uri="{FF2B5EF4-FFF2-40B4-BE49-F238E27FC236}">
                <a16:creationId xmlns:a16="http://schemas.microsoft.com/office/drawing/2014/main" id="{C754C1D6-BED6-0721-9105-C821BE9867E1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>
          <a:xfrm>
            <a:off x="1282700" y="3870325"/>
            <a:ext cx="6575425" cy="1387475"/>
          </a:xfrm>
        </p:spPr>
        <p:txBody>
          <a:bodyPr/>
          <a:lstStyle/>
          <a:p>
            <a:pPr algn="l" eaLnBrk="1" hangingPunct="1"/>
            <a:endParaRPr lang="en-US" altLang="en-US"/>
          </a:p>
          <a:p>
            <a:pPr algn="l" eaLnBrk="1" hangingPunct="1"/>
            <a:endParaRPr lang="en-US" altLang="en-US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25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25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 nodePh="1">
                                  <p:stCondLst>
                                    <p:cond delay="0"/>
                                  </p:stCondLst>
                                  <p:endCondLst>
                                    <p:cond evt="begin" delay="0">
                                      <p:tn val="12"/>
                                    </p:cond>
                                  </p:end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0" grpId="0"/>
      <p:bldP spid="22531" grpId="0" build="p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Table 2">
            <a:extLst>
              <a:ext uri="{FF2B5EF4-FFF2-40B4-BE49-F238E27FC236}">
                <a16:creationId xmlns:a16="http://schemas.microsoft.com/office/drawing/2014/main" id="{B12EB877-2895-BCBF-E7FE-50688C117A2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5372508"/>
              </p:ext>
            </p:extLst>
          </p:nvPr>
        </p:nvGraphicFramePr>
        <p:xfrm>
          <a:off x="685800" y="685800"/>
          <a:ext cx="7848600" cy="5844213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616200">
                  <a:extLst>
                    <a:ext uri="{9D8B030D-6E8A-4147-A177-3AD203B41FA5}">
                      <a16:colId xmlns:a16="http://schemas.microsoft.com/office/drawing/2014/main" val="333259889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3166037429"/>
                    </a:ext>
                  </a:extLst>
                </a:gridCol>
                <a:gridCol w="2616200">
                  <a:extLst>
                    <a:ext uri="{9D8B030D-6E8A-4147-A177-3AD203B41FA5}">
                      <a16:colId xmlns:a16="http://schemas.microsoft.com/office/drawing/2014/main" val="2023225446"/>
                    </a:ext>
                  </a:extLst>
                </a:gridCol>
              </a:tblGrid>
              <a:tr h="59279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Dimension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56022" marB="560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Plurality (FPTP, single‑member)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56022" marB="56022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Proportional Representation (PR)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56022" marB="56022"/>
                </a:tc>
                <a:extLst>
                  <a:ext uri="{0D108BD9-81ED-4DB2-BD59-A6C34878D82A}">
                    <a16:rowId xmlns:a16="http://schemas.microsoft.com/office/drawing/2014/main" val="3406339877"/>
                  </a:ext>
                </a:extLst>
              </a:tr>
              <a:tr h="615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Typical party system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Tends toward two major parties (Duverger’s law)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Stable multiparty systems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3206919611"/>
                  </a:ext>
                </a:extLst>
              </a:tr>
              <a:tr h="83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Proportionality of seats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Low: large parties overrepresented, small parties penalized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High: seat shares closely match vote shares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600016940"/>
                  </a:ext>
                </a:extLst>
              </a:tr>
              <a:tr h="615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Representation of minorities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Often underrepresents smaller and diffuse groups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Better inclusion of smaller parties and social groups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276513600"/>
                  </a:ext>
                </a:extLst>
              </a:tr>
              <a:tr h="83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Government formation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Single-party governments common; clear alternation in power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Coalitions common; power-sharing and bargaining routine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809488290"/>
                  </a:ext>
                </a:extLst>
              </a:tr>
              <a:tr h="83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Clarity of responsibility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High: voters can more easily attribute policy to one governing party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Lower: coalition bargaining can blur accountability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393662629"/>
                  </a:ext>
                </a:extLst>
              </a:tr>
              <a:tr h="615227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Voter choice structure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Often binary major-party choice; third parties seen as “spoilers”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More genuine multiparty choice; fewer wasted votes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170012413"/>
                  </a:ext>
                </a:extLst>
              </a:tr>
              <a:tr h="838182"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Thresholds and barriers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>
                          <a:effectLst/>
                        </a:rPr>
                        <a:t>No formal legal threshold; strong de facto barriers via mechanical/psych effects</a:t>
                      </a:r>
                      <a:endParaRPr lang="en-US" sz="1400" kern="10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tc>
                  <a:txBody>
                    <a:bodyPr/>
                    <a:lstStyle/>
                    <a:p>
                      <a:pPr marL="0" marR="0">
                        <a:lnSpc>
                          <a:spcPct val="115000"/>
                        </a:lnSpc>
                        <a:spcAft>
                          <a:spcPts val="800"/>
                        </a:spcAft>
                        <a:buNone/>
                      </a:pPr>
                      <a:r>
                        <a:rPr lang="en-US" sz="1400" kern="100" dirty="0">
                          <a:effectLst/>
                        </a:rPr>
                        <a:t>Legal thresholds or district magnitudes shape which small parties win seats</a:t>
                      </a:r>
                      <a:endParaRPr lang="en-US" sz="1400" kern="100" dirty="0">
                        <a:effectLst/>
                        <a:latin typeface="Aptos" panose="020B0004020202020204" pitchFamily="34" charset="0"/>
                        <a:ea typeface="Aptos" panose="020B000402020202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6022" marR="56022" marT="63958" marB="63958" anchor="b"/>
                </a:tc>
                <a:extLst>
                  <a:ext uri="{0D108BD9-81ED-4DB2-BD59-A6C34878D82A}">
                    <a16:rowId xmlns:a16="http://schemas.microsoft.com/office/drawing/2014/main" val="213180385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02517065"/>
      </p:ext>
    </p:extLst>
  </p:cSld>
  <p:clrMapOvr>
    <a:masterClrMapping/>
  </p:clrMapOvr>
  <p:transition spd="slow">
    <p:random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8FE081D8-1B15-1A84-D2BA-187BB1C5B2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American two-party system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64FEA0CC-B9D5-FF28-D884-7AF443E4C3A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Always two parties; not always the same parties (even when they have the same name)</a:t>
            </a:r>
          </a:p>
          <a:p>
            <a:pPr eaLnBrk="1" hangingPunct="1"/>
            <a:r>
              <a:rPr lang="en-US" altLang="en-US" sz="2800" dirty="0"/>
              <a:t>Party systems and realignments</a:t>
            </a:r>
          </a:p>
          <a:p>
            <a:pPr eaLnBrk="1" hangingPunct="1"/>
            <a:r>
              <a:rPr lang="en-US" altLang="en-US" sz="2800" dirty="0"/>
              <a:t>State party “systems”</a:t>
            </a:r>
          </a:p>
          <a:p>
            <a:pPr eaLnBrk="1" hangingPunct="1"/>
            <a:r>
              <a:rPr lang="en-US" altLang="en-US" sz="2800" dirty="0"/>
              <a:t>The 20</a:t>
            </a:r>
            <a:r>
              <a:rPr lang="en-US" altLang="en-US" sz="2800" baseline="30000" dirty="0"/>
              <a:t>th</a:t>
            </a:r>
            <a:r>
              <a:rPr lang="en-US" altLang="en-US" sz="2800" dirty="0"/>
              <a:t> century’s “hidden” multi-party system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FBA9B836-BD61-F84F-8013-CD0E428FB5B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533399"/>
            <a:ext cx="7086600" cy="56484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8748044"/>
      </p:ext>
    </p:extLst>
  </p:cSld>
  <p:clrMapOvr>
    <a:masterClrMapping/>
  </p:clrMapOvr>
  <p:transition spd="slow">
    <p:random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63BDAC4-16AD-EE01-D67C-91C2530A5EC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71600" y="228600"/>
            <a:ext cx="5867400" cy="63325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22029412"/>
      </p:ext>
    </p:extLst>
  </p:cSld>
  <p:clrMapOvr>
    <a:masterClrMapping/>
  </p:clrMapOvr>
  <p:transition spd="slow">
    <p:random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4E0D2F6-BEAB-7DCA-C3E3-575C5CF1C7F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66205" y="380574"/>
            <a:ext cx="7811590" cy="60968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47065598"/>
      </p:ext>
    </p:extLst>
  </p:cSld>
  <p:clrMapOvr>
    <a:masterClrMapping/>
  </p:clrMapOvr>
  <p:transition spd="slow">
    <p:random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1609D757-B3CB-1C63-889A-6BC3A6CDA8A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4800" y="360772"/>
            <a:ext cx="8656934" cy="61364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9758362"/>
      </p:ext>
    </p:extLst>
  </p:cSld>
  <p:clrMapOvr>
    <a:masterClrMapping/>
  </p:clrMapOvr>
  <p:transition spd="slow">
    <p:random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050">
            <a:extLst>
              <a:ext uri="{FF2B5EF4-FFF2-40B4-BE49-F238E27FC236}">
                <a16:creationId xmlns:a16="http://schemas.microsoft.com/office/drawing/2014/main" id="{C617766B-632F-E21B-C8E3-E468920ED77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612710" y="489857"/>
            <a:ext cx="7772400" cy="1143000"/>
          </a:xfrm>
        </p:spPr>
        <p:txBody>
          <a:bodyPr/>
          <a:lstStyle/>
          <a:p>
            <a:pPr eaLnBrk="1" hangingPunct="1"/>
            <a:r>
              <a:rPr lang="en-US" altLang="en-US" dirty="0"/>
              <a:t>Third parties in America</a:t>
            </a:r>
          </a:p>
        </p:txBody>
      </p:sp>
      <p:sp>
        <p:nvSpPr>
          <p:cNvPr id="63491" name="Rectangle 2051">
            <a:extLst>
              <a:ext uri="{FF2B5EF4-FFF2-40B4-BE49-F238E27FC236}">
                <a16:creationId xmlns:a16="http://schemas.microsoft.com/office/drawing/2014/main" id="{9612A41A-3AAE-4C2B-606B-05ED0920C8F5}"/>
              </a:ext>
            </a:extLst>
          </p:cNvPr>
          <p:cNvSpPr>
            <a:spLocks noGrp="1" noChangeArrowheads="1"/>
          </p:cNvSpPr>
          <p:nvPr>
            <p:ph idx="1"/>
          </p:nvPr>
        </p:nvSpPr>
        <p:spPr>
          <a:xfrm>
            <a:off x="609600" y="1600200"/>
            <a:ext cx="7772400" cy="4800600"/>
          </a:xfrm>
        </p:spPr>
        <p:txBody>
          <a:bodyPr/>
          <a:lstStyle/>
          <a:p>
            <a:pPr eaLnBrk="1" hangingPunct="1"/>
            <a:r>
              <a:rPr lang="en-US" altLang="en-US" sz="3600" dirty="0"/>
              <a:t>U.S. Constitution (Duverge’s Law)</a:t>
            </a:r>
          </a:p>
          <a:p>
            <a:pPr eaLnBrk="1" hangingPunct="1"/>
            <a:r>
              <a:rPr lang="en-US" altLang="en-US" sz="3600" dirty="0"/>
              <a:t>Historical evolution</a:t>
            </a:r>
          </a:p>
          <a:p>
            <a:pPr eaLnBrk="1" hangingPunct="1"/>
            <a:r>
              <a:rPr lang="en-US" altLang="en-US" sz="3600" dirty="0"/>
              <a:t>Institutional barriers</a:t>
            </a:r>
          </a:p>
          <a:p>
            <a:pPr eaLnBrk="1" hangingPunct="1"/>
            <a:r>
              <a:rPr lang="en-US" altLang="en-US" sz="3600" dirty="0"/>
              <a:t>Political barriers</a:t>
            </a:r>
          </a:p>
          <a:p>
            <a:pPr eaLnBrk="1" hangingPunct="1"/>
            <a:r>
              <a:rPr lang="en-US" altLang="en-US" sz="3600" dirty="0"/>
              <a:t>The vicious cycle of failure</a:t>
            </a:r>
          </a:p>
          <a:p>
            <a:pPr eaLnBrk="1" hangingPunct="1"/>
            <a:r>
              <a:rPr lang="en-US" altLang="en-US" sz="3600" dirty="0"/>
              <a:t>When third parties succeed</a:t>
            </a:r>
          </a:p>
          <a:p>
            <a:pPr eaLnBrk="1" hangingPunct="1"/>
            <a:endParaRPr lang="en-US" altLang="en-US" sz="3600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34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34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34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634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34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34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634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634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3490" grpId="0"/>
      <p:bldP spid="63491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>
            <a:extLst>
              <a:ext uri="{FF2B5EF4-FFF2-40B4-BE49-F238E27FC236}">
                <a16:creationId xmlns:a16="http://schemas.microsoft.com/office/drawing/2014/main" id="{7629B360-BF63-83E9-927A-FF5B5C8DDED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Is our two-party system bad for democracy? </a:t>
            </a:r>
          </a:p>
        </p:txBody>
      </p:sp>
      <p:sp>
        <p:nvSpPr>
          <p:cNvPr id="27651" name="Rectangle 3">
            <a:extLst>
              <a:ext uri="{FF2B5EF4-FFF2-40B4-BE49-F238E27FC236}">
                <a16:creationId xmlns:a16="http://schemas.microsoft.com/office/drawing/2014/main" id="{94B0C4B7-C3BE-7A1F-7D9D-2C8C0122A58F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Well?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7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76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0" grpId="0"/>
      <p:bldP spid="27651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8A7B35F6-864B-B13D-BEFB-E7EC874E5B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18891" y="1904787"/>
            <a:ext cx="5506218" cy="3048425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EFC2A48B-E28D-443B-B90E-589BA89E642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7200" y="5317130"/>
            <a:ext cx="8305800" cy="587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760528"/>
      </p:ext>
    </p:extLst>
  </p:cSld>
  <p:clrMapOvr>
    <a:masterClrMapping/>
  </p:clrMapOvr>
  <p:transition spd="slow">
    <p:rand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37D2D3D-FE3B-2FDA-533D-9E640460E28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5800" y="2102430"/>
            <a:ext cx="8077200" cy="26531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193212"/>
      </p:ext>
    </p:extLst>
  </p:cSld>
  <p:clrMapOvr>
    <a:masterClrMapping/>
  </p:clrMapOvr>
  <p:transition spd="slow">
    <p:rand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>
            <a:extLst>
              <a:ext uri="{FF2B5EF4-FFF2-40B4-BE49-F238E27FC236}">
                <a16:creationId xmlns:a16="http://schemas.microsoft.com/office/drawing/2014/main" id="{BE313904-3494-51F4-79E6-BAB66A3D63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Thinking about parties through an alien perspective</a:t>
            </a:r>
          </a:p>
        </p:txBody>
      </p:sp>
      <p:sp>
        <p:nvSpPr>
          <p:cNvPr id="26627" name="Rectangle 3">
            <a:extLst>
              <a:ext uri="{FF2B5EF4-FFF2-40B4-BE49-F238E27FC236}">
                <a16:creationId xmlns:a16="http://schemas.microsoft.com/office/drawing/2014/main" id="{875D95A3-6B3D-1CDE-BE10-500BEE4BCD88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Kang and Kodos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66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6" grpId="0"/>
      <p:bldP spid="26627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65F5AD29-0FE3-52AF-8F56-A9B62B6F7A1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6000" y="762000"/>
            <a:ext cx="4935719" cy="54773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5870459"/>
      </p:ext>
    </p:extLst>
  </p:cSld>
  <p:clrMapOvr>
    <a:masterClrMapping/>
  </p:clrMapOvr>
  <p:transition spd="slow">
    <p:rand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45CC529B-57F1-89D6-3DC8-9C0D56072F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25787" y="381000"/>
            <a:ext cx="5892425" cy="594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477049"/>
      </p:ext>
    </p:extLst>
  </p:cSld>
  <p:clrMapOvr>
    <a:masterClrMapping/>
  </p:clrMapOvr>
  <p:transition spd="slow">
    <p:random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>
            <a:extLst>
              <a:ext uri="{FF2B5EF4-FFF2-40B4-BE49-F238E27FC236}">
                <a16:creationId xmlns:a16="http://schemas.microsoft.com/office/drawing/2014/main" id="{E145FC1E-8F56-5C8C-8CE3-C100438D47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The Future?</a:t>
            </a:r>
          </a:p>
        </p:txBody>
      </p:sp>
      <p:sp>
        <p:nvSpPr>
          <p:cNvPr id="66563" name="Rectangle 3">
            <a:extLst>
              <a:ext uri="{FF2B5EF4-FFF2-40B4-BE49-F238E27FC236}">
                <a16:creationId xmlns:a16="http://schemas.microsoft.com/office/drawing/2014/main" id="{0AD64CFB-68B1-DAA0-D5AF-5016D48275EB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/>
              <a:t>Well?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6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665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65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6562" grpId="0"/>
      <p:bldP spid="6656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0E1C463-BBF2-D537-C751-1011EBE455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The Paradox of America’s Party system (in chart form)</a:t>
            </a:r>
          </a:p>
        </p:txBody>
      </p:sp>
    </p:spTree>
    <p:extLst>
      <p:ext uri="{BB962C8B-B14F-4D97-AF65-F5344CB8AC3E}">
        <p14:creationId xmlns:p14="http://schemas.microsoft.com/office/powerpoint/2010/main" val="3376593578"/>
      </p:ext>
    </p:extLst>
  </p:cSld>
  <p:clrMapOvr>
    <a:masterClrMapping/>
  </p:clrMapOvr>
  <p:transition spd="slow">
    <p:random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ADD717B-2573-BEB4-121F-145CC0E4F29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9369221"/>
      </p:ext>
    </p:extLst>
  </p:cSld>
  <p:clrMapOvr>
    <a:masterClrMapping/>
  </p:clrMapOvr>
  <p:transition spd="slow">
    <p:random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34AF77D7-1C57-D6FE-710B-F8A7924B77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7205" y="328180"/>
            <a:ext cx="7449590" cy="6201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4562471"/>
      </p:ext>
    </p:extLst>
  </p:cSld>
  <p:clrMapOvr>
    <a:masterClrMapping/>
  </p:clrMapOvr>
  <p:transition spd="slow">
    <p:random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006492B-A8EF-109D-6719-1EF4489C4E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5804441"/>
      </p:ext>
    </p:extLst>
  </p:cSld>
  <p:clrMapOvr>
    <a:masterClrMapping/>
  </p:clrMapOvr>
  <p:transition spd="slow">
    <p:random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>
            <a:extLst>
              <a:ext uri="{FF2B5EF4-FFF2-40B4-BE49-F238E27FC236}">
                <a16:creationId xmlns:a16="http://schemas.microsoft.com/office/drawing/2014/main" id="{E9067ABF-6986-812B-14CB-6ECB4E3026F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Electoral Systems</a:t>
            </a:r>
          </a:p>
        </p:txBody>
      </p:sp>
      <p:sp>
        <p:nvSpPr>
          <p:cNvPr id="24579" name="Rectangle 3">
            <a:extLst>
              <a:ext uri="{FF2B5EF4-FFF2-40B4-BE49-F238E27FC236}">
                <a16:creationId xmlns:a16="http://schemas.microsoft.com/office/drawing/2014/main" id="{B6222128-9C22-9F94-C4B6-8547F24BF761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Diversity of party systems</a:t>
            </a:r>
          </a:p>
          <a:p>
            <a:pPr eaLnBrk="1" hangingPunct="1"/>
            <a:r>
              <a:rPr lang="en-US" altLang="en-US" sz="2800" dirty="0"/>
              <a:t>Electoral Systems</a:t>
            </a:r>
          </a:p>
          <a:p>
            <a:pPr eaLnBrk="1" hangingPunct="1"/>
            <a:r>
              <a:rPr lang="en-US" altLang="en-US" sz="2800" dirty="0"/>
              <a:t>First past the post/Plurality</a:t>
            </a:r>
          </a:p>
          <a:p>
            <a:pPr eaLnBrk="1" hangingPunct="1"/>
            <a:r>
              <a:rPr lang="en-US" altLang="en-US" sz="2800" dirty="0"/>
              <a:t>Proportional Representation</a:t>
            </a:r>
          </a:p>
          <a:p>
            <a:pPr lvl="1" eaLnBrk="1" hangingPunct="1"/>
            <a:r>
              <a:rPr lang="en-US" altLang="en-US" sz="2400" dirty="0"/>
              <a:t>Party List</a:t>
            </a:r>
          </a:p>
          <a:p>
            <a:pPr lvl="1" eaLnBrk="1" hangingPunct="1"/>
            <a:r>
              <a:rPr lang="en-US" altLang="en-US" sz="2400" dirty="0"/>
              <a:t>MMP</a:t>
            </a:r>
          </a:p>
          <a:p>
            <a:pPr eaLnBrk="1" hangingPunct="1"/>
            <a:r>
              <a:rPr lang="en-US" altLang="en-US" sz="2800" dirty="0"/>
              <a:t>Ranked Choice</a:t>
            </a:r>
          </a:p>
          <a:p>
            <a:pPr lvl="1" eaLnBrk="1" hangingPunct="1"/>
            <a:r>
              <a:rPr lang="en-US" altLang="en-US" sz="2400" dirty="0"/>
              <a:t>Majority</a:t>
            </a:r>
          </a:p>
          <a:p>
            <a:pPr lvl="1" eaLnBrk="1" hangingPunct="1"/>
            <a:r>
              <a:rPr lang="en-US" altLang="en-US" sz="2800" dirty="0"/>
              <a:t>Single transferable vote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4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45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45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45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5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245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8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45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45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245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45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4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457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578" grpId="0"/>
      <p:bldP spid="24579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>
            <a:extLst>
              <a:ext uri="{FF2B5EF4-FFF2-40B4-BE49-F238E27FC236}">
                <a16:creationId xmlns:a16="http://schemas.microsoft.com/office/drawing/2014/main" id="{C636BA7A-7878-B558-E1CE-7331E0F9991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Impact of electoral system on party structure</a:t>
            </a:r>
          </a:p>
        </p:txBody>
      </p:sp>
      <p:sp>
        <p:nvSpPr>
          <p:cNvPr id="25603" name="Rectangle 3">
            <a:extLst>
              <a:ext uri="{FF2B5EF4-FFF2-40B4-BE49-F238E27FC236}">
                <a16:creationId xmlns:a16="http://schemas.microsoft.com/office/drawing/2014/main" id="{82DF1E11-EC90-BC6D-2965-6D678CEE680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altLang="en-US" sz="2800" dirty="0"/>
              <a:t>Duverge’s “Law”</a:t>
            </a:r>
          </a:p>
          <a:p>
            <a:pPr eaLnBrk="1" hangingPunct="1"/>
            <a:r>
              <a:rPr lang="en-US" altLang="en-US" sz="2800" dirty="0"/>
              <a:t>PR systems</a:t>
            </a:r>
          </a:p>
          <a:p>
            <a:pPr eaLnBrk="1" hangingPunct="1"/>
            <a:r>
              <a:rPr lang="en-US" altLang="en-US" sz="2800" dirty="0"/>
              <a:t>US Presidential nominations</a:t>
            </a: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5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/>
      <p:bldP spid="2560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D5C25715-290D-4964-B056-CCCC2DFDF36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1000"/>
            <a:ext cx="9144000" cy="6096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233505"/>
      </p:ext>
    </p:extLst>
  </p:cSld>
  <p:clrMapOvr>
    <a:masterClrMapping/>
  </p:clrMapOvr>
  <p:transition spd="slow">
    <p:random/>
  </p:transition>
</p:sld>
</file>

<file path=ppt/theme/theme1.xml><?xml version="1.0" encoding="utf-8"?>
<a:theme xmlns:a="http://schemas.openxmlformats.org/drawingml/2006/main" name="Theme1">
  <a:themeElements>
    <a:clrScheme name="Basis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EAC1C"/>
      </a:hlink>
      <a:folHlink>
        <a:srgbClr val="B26B0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D9D01AC2-EE7D-4E49-99EE-8E62E4E7E8A7}"/>
    </a:ext>
  </a:extLst>
</a:theme>
</file>

<file path=ppt/theme/theme2.xml><?xml version="1.0" encoding="utf-8"?>
<a:theme xmlns:a="http://schemas.openxmlformats.org/drawingml/2006/main" name="2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3.xml><?xml version="1.0" encoding="utf-8"?>
<a:theme xmlns:a="http://schemas.openxmlformats.org/drawingml/2006/main" name="3_Basis">
  <a:themeElements>
    <a:clrScheme name="Basis">
      <a:dk1>
        <a:srgbClr val="000000"/>
      </a:dk1>
      <a:lt1>
        <a:srgbClr val="FFFFFF"/>
      </a:lt1>
      <a:dk2>
        <a:srgbClr val="565349"/>
      </a:dk2>
      <a:lt2>
        <a:srgbClr val="DDDDDD"/>
      </a:lt2>
      <a:accent1>
        <a:srgbClr val="A6B727"/>
      </a:accent1>
      <a:accent2>
        <a:srgbClr val="DF5327"/>
      </a:accent2>
      <a:accent3>
        <a:srgbClr val="FE9E00"/>
      </a:accent3>
      <a:accent4>
        <a:srgbClr val="418AB3"/>
      </a:accent4>
      <a:accent5>
        <a:srgbClr val="D7D447"/>
      </a:accent5>
      <a:accent6>
        <a:srgbClr val="818183"/>
      </a:accent6>
      <a:hlink>
        <a:srgbClr val="F59E00"/>
      </a:hlink>
      <a:folHlink>
        <a:srgbClr val="B2B2B2"/>
      </a:folHlink>
    </a:clrScheme>
    <a:fontScheme name="Basis">
      <a:maj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Basis">
      <a:fillStyleLst>
        <a:solidFill>
          <a:schemeClr val="phClr"/>
        </a:solidFill>
        <a:solidFill>
          <a:schemeClr val="phClr">
            <a:tint val="55000"/>
            <a:satMod val="13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  <a:satMod val="105000"/>
              </a:schemeClr>
            </a:gs>
            <a:gs pos="100000">
              <a:schemeClr val="phClr">
                <a:shade val="80000"/>
                <a:satMod val="12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5397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27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95000"/>
            <a:satMod val="140000"/>
          </a:schemeClr>
        </a:solidFill>
        <a:solidFill>
          <a:schemeClr val="phClr">
            <a:tint val="90000"/>
            <a:shade val="85000"/>
            <a:satMod val="160000"/>
            <a:lumMod val="110000"/>
          </a:schemeClr>
        </a:soli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Basis" id="{5665723A-49BA-4B57-8411-A56F8F207965}" vid="{ACC63D00-1EE0-4159-BF5A-6FF02000B710}"/>
    </a:ext>
  </a:ext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6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PStemplate</Template>
  <TotalTime>7337</TotalTime>
  <Words>305</Words>
  <Application>Microsoft Office PowerPoint</Application>
  <PresentationFormat>On-screen Show (4:3)</PresentationFormat>
  <Paragraphs>58</Paragraphs>
  <Slides>22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6</vt:i4>
      </vt:variant>
      <vt:variant>
        <vt:lpstr>Slide Titles</vt:lpstr>
      </vt:variant>
      <vt:variant>
        <vt:i4>22</vt:i4>
      </vt:variant>
    </vt:vector>
  </HeadingPairs>
  <TitlesOfParts>
    <vt:vector size="34" baseType="lpstr">
      <vt:lpstr>Aptos</vt:lpstr>
      <vt:lpstr>Arial</vt:lpstr>
      <vt:lpstr>Calibri</vt:lpstr>
      <vt:lpstr>Calibri Light</vt:lpstr>
      <vt:lpstr>Corbel</vt:lpstr>
      <vt:lpstr>Times New Roman</vt:lpstr>
      <vt:lpstr>Theme1</vt:lpstr>
      <vt:lpstr>2_Basis</vt:lpstr>
      <vt:lpstr>3_Basis</vt:lpstr>
      <vt:lpstr>Office Theme</vt:lpstr>
      <vt:lpstr>1_Office Theme</vt:lpstr>
      <vt:lpstr>2_Office Theme</vt:lpstr>
      <vt:lpstr>The Structure of Party Systems</vt:lpstr>
      <vt:lpstr>Thinking about parties through an alien perspective</vt:lpstr>
      <vt:lpstr>The Paradox of America’s Party system (in chart form)</vt:lpstr>
      <vt:lpstr>PowerPoint Presentation</vt:lpstr>
      <vt:lpstr>PowerPoint Presentation</vt:lpstr>
      <vt:lpstr>PowerPoint Presentation</vt:lpstr>
      <vt:lpstr>Electoral Systems</vt:lpstr>
      <vt:lpstr>Impact of electoral system on party structure</vt:lpstr>
      <vt:lpstr>PowerPoint Presentation</vt:lpstr>
      <vt:lpstr>PowerPoint Presentation</vt:lpstr>
      <vt:lpstr>The American two-party system</vt:lpstr>
      <vt:lpstr>PowerPoint Presentation</vt:lpstr>
      <vt:lpstr>PowerPoint Presentation</vt:lpstr>
      <vt:lpstr>PowerPoint Presentation</vt:lpstr>
      <vt:lpstr>PowerPoint Presentation</vt:lpstr>
      <vt:lpstr>Third parties in America</vt:lpstr>
      <vt:lpstr>Is our two-party system bad for democracy? </vt:lpstr>
      <vt:lpstr>PowerPoint Presentation</vt:lpstr>
      <vt:lpstr>PowerPoint Presentation</vt:lpstr>
      <vt:lpstr>PowerPoint Presentation</vt:lpstr>
      <vt:lpstr>PowerPoint Presentation</vt:lpstr>
      <vt:lpstr>The Future?</vt:lpstr>
    </vt:vector>
  </TitlesOfParts>
  <Company>Texas Tech University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Political Parties: What are they?</dc:title>
  <dc:creator>Steven Greene</dc:creator>
  <cp:lastModifiedBy>Steven H Greene</cp:lastModifiedBy>
  <cp:revision>43</cp:revision>
  <dcterms:created xsi:type="dcterms:W3CDTF">2001-01-15T20:43:12Z</dcterms:created>
  <dcterms:modified xsi:type="dcterms:W3CDTF">2026-01-25T21:08:53Z</dcterms:modified>
</cp:coreProperties>
</file>