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</p:sldMasterIdLst>
  <p:notesMasterIdLst>
    <p:notesMasterId r:id="rId43"/>
  </p:notesMasterIdLst>
  <p:handoutMasterIdLst>
    <p:handoutMasterId r:id="rId44"/>
  </p:handoutMasterIdLst>
  <p:sldIdLst>
    <p:sldId id="256" r:id="rId10"/>
    <p:sldId id="257" r:id="rId11"/>
    <p:sldId id="310" r:id="rId12"/>
    <p:sldId id="318" r:id="rId13"/>
    <p:sldId id="309" r:id="rId14"/>
    <p:sldId id="274" r:id="rId15"/>
    <p:sldId id="319" r:id="rId16"/>
    <p:sldId id="292" r:id="rId17"/>
    <p:sldId id="293" r:id="rId18"/>
    <p:sldId id="312" r:id="rId19"/>
    <p:sldId id="300" r:id="rId20"/>
    <p:sldId id="295" r:id="rId21"/>
    <p:sldId id="320" r:id="rId22"/>
    <p:sldId id="321" r:id="rId23"/>
    <p:sldId id="322" r:id="rId24"/>
    <p:sldId id="323" r:id="rId25"/>
    <p:sldId id="267" r:id="rId26"/>
    <p:sldId id="284" r:id="rId27"/>
    <p:sldId id="281" r:id="rId28"/>
    <p:sldId id="270" r:id="rId29"/>
    <p:sldId id="307" r:id="rId30"/>
    <p:sldId id="313" r:id="rId31"/>
    <p:sldId id="266" r:id="rId32"/>
    <p:sldId id="324" r:id="rId33"/>
    <p:sldId id="306" r:id="rId34"/>
    <p:sldId id="302" r:id="rId35"/>
    <p:sldId id="304" r:id="rId36"/>
    <p:sldId id="317" r:id="rId37"/>
    <p:sldId id="314" r:id="rId38"/>
    <p:sldId id="315" r:id="rId39"/>
    <p:sldId id="325" r:id="rId40"/>
    <p:sldId id="286" r:id="rId41"/>
    <p:sldId id="268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0EEFE-E1F5-473F-B77C-621D5311C46B}" v="127" dt="2025-10-20T00:22:34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94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0F495226-8F87-48EE-AA84-20659DBAD506}"/>
    <pc:docChg chg="undo redo custSel addSld delSld modSld sldOrd">
      <pc:chgData name="Steven Greene" userId="71916a85061e9be7" providerId="LiveId" clId="{0F495226-8F87-48EE-AA84-20659DBAD506}" dt="2025-10-20T00:23:35.711" v="357" actId="22"/>
      <pc:docMkLst>
        <pc:docMk/>
      </pc:docMkLst>
      <pc:sldChg chg="modSp modAnim">
        <pc:chgData name="Steven Greene" userId="71916a85061e9be7" providerId="LiveId" clId="{0F495226-8F87-48EE-AA84-20659DBAD506}" dt="2025-10-20T00:08:41.226" v="36" actId="403"/>
        <pc:sldMkLst>
          <pc:docMk/>
          <pc:sldMk cId="0" sldId="257"/>
        </pc:sldMkLst>
        <pc:spChg chg="mod">
          <ac:chgData name="Steven Greene" userId="71916a85061e9be7" providerId="LiveId" clId="{0F495226-8F87-48EE-AA84-20659DBAD506}" dt="2025-10-20T00:08:41.226" v="36" actId="403"/>
          <ac:spMkLst>
            <pc:docMk/>
            <pc:sldMk cId="0" sldId="257"/>
            <ac:spMk id="45059" creationId="{EE4C1C35-300D-924C-8C65-66EFC6F26C38}"/>
          </ac:spMkLst>
        </pc:spChg>
      </pc:sldChg>
      <pc:sldChg chg="modSp modAnim">
        <pc:chgData name="Steven Greene" userId="71916a85061e9be7" providerId="LiveId" clId="{0F495226-8F87-48EE-AA84-20659DBAD506}" dt="2025-10-20T00:17:22.503" v="146" actId="20577"/>
        <pc:sldMkLst>
          <pc:docMk/>
          <pc:sldMk cId="0" sldId="266"/>
        </pc:sldMkLst>
        <pc:spChg chg="mod">
          <ac:chgData name="Steven Greene" userId="71916a85061e9be7" providerId="LiveId" clId="{0F495226-8F87-48EE-AA84-20659DBAD506}" dt="2025-10-20T00:16:38.266" v="52" actId="20577"/>
          <ac:spMkLst>
            <pc:docMk/>
            <pc:sldMk cId="0" sldId="266"/>
            <ac:spMk id="66562" creationId="{9A75CEC0-9216-1A78-AF4A-DD2B14746B7C}"/>
          </ac:spMkLst>
        </pc:spChg>
        <pc:spChg chg="mod">
          <ac:chgData name="Steven Greene" userId="71916a85061e9be7" providerId="LiveId" clId="{0F495226-8F87-48EE-AA84-20659DBAD506}" dt="2025-10-20T00:17:22.503" v="146" actId="20577"/>
          <ac:spMkLst>
            <pc:docMk/>
            <pc:sldMk cId="0" sldId="266"/>
            <ac:spMk id="66563" creationId="{9FB086A5-1CC0-7700-E445-4FA72BA0219D}"/>
          </ac:spMkLst>
        </pc:spChg>
      </pc:sldChg>
      <pc:sldChg chg="delSp del">
        <pc:chgData name="Steven Greene" userId="71916a85061e9be7" providerId="LiveId" clId="{0F495226-8F87-48EE-AA84-20659DBAD506}" dt="2025-10-19T19:43:28.143" v="7" actId="47"/>
        <pc:sldMkLst>
          <pc:docMk/>
          <pc:sldMk cId="0" sldId="271"/>
        </pc:sldMkLst>
        <pc:picChg chg="del">
          <ac:chgData name="Steven Greene" userId="71916a85061e9be7" providerId="LiveId" clId="{0F495226-8F87-48EE-AA84-20659DBAD506}" dt="2025-10-19T19:43:19.184" v="4" actId="478"/>
          <ac:picMkLst>
            <pc:docMk/>
            <pc:sldMk cId="0" sldId="271"/>
            <ac:picMk id="21506" creationId="{CAE224F6-F9B7-2CC5-D502-0DD7611609E1}"/>
          </ac:picMkLst>
        </pc:picChg>
      </pc:sldChg>
      <pc:sldChg chg="del">
        <pc:chgData name="Steven Greene" userId="71916a85061e9be7" providerId="LiveId" clId="{0F495226-8F87-48EE-AA84-20659DBAD506}" dt="2025-10-20T00:14:48.500" v="38" actId="47"/>
        <pc:sldMkLst>
          <pc:docMk/>
          <pc:sldMk cId="0" sldId="283"/>
        </pc:sldMkLst>
      </pc:sldChg>
      <pc:sldChg chg="modSp mod">
        <pc:chgData name="Steven Greene" userId="71916a85061e9be7" providerId="LiveId" clId="{0F495226-8F87-48EE-AA84-20659DBAD506}" dt="2025-10-20T00:11:51.378" v="37" actId="20577"/>
        <pc:sldMkLst>
          <pc:docMk/>
          <pc:sldMk cId="0" sldId="284"/>
        </pc:sldMkLst>
        <pc:spChg chg="mod">
          <ac:chgData name="Steven Greene" userId="71916a85061e9be7" providerId="LiveId" clId="{0F495226-8F87-48EE-AA84-20659DBAD506}" dt="2025-10-20T00:11:51.378" v="37" actId="20577"/>
          <ac:spMkLst>
            <pc:docMk/>
            <pc:sldMk cId="0" sldId="284"/>
            <ac:spMk id="32771" creationId="{8C535504-13A2-FA68-A37E-56A8AA526870}"/>
          </ac:spMkLst>
        </pc:spChg>
      </pc:sldChg>
      <pc:sldChg chg="addSp delSp mod">
        <pc:chgData name="Steven Greene" userId="71916a85061e9be7" providerId="LiveId" clId="{0F495226-8F87-48EE-AA84-20659DBAD506}" dt="2025-10-19T19:49:48.362" v="13" actId="22"/>
        <pc:sldMkLst>
          <pc:docMk/>
          <pc:sldMk cId="0" sldId="292"/>
        </pc:sldMkLst>
        <pc:picChg chg="add">
          <ac:chgData name="Steven Greene" userId="71916a85061e9be7" providerId="LiveId" clId="{0F495226-8F87-48EE-AA84-20659DBAD506}" dt="2025-10-19T19:49:48.362" v="13" actId="22"/>
          <ac:picMkLst>
            <pc:docMk/>
            <pc:sldMk cId="0" sldId="292"/>
            <ac:picMk id="3" creationId="{6190FAEA-11C5-F208-9355-BC950A255A1B}"/>
          </ac:picMkLst>
        </pc:picChg>
        <pc:picChg chg="del">
          <ac:chgData name="Steven Greene" userId="71916a85061e9be7" providerId="LiveId" clId="{0F495226-8F87-48EE-AA84-20659DBAD506}" dt="2025-10-19T19:49:45.849" v="12" actId="478"/>
          <ac:picMkLst>
            <pc:docMk/>
            <pc:sldMk cId="0" sldId="292"/>
            <ac:picMk id="24578" creationId="{E86F654F-48CC-61B0-4376-B94AD12C4D26}"/>
          </ac:picMkLst>
        </pc:picChg>
      </pc:sldChg>
      <pc:sldChg chg="del">
        <pc:chgData name="Steven Greene" userId="71916a85061e9be7" providerId="LiveId" clId="{0F495226-8F87-48EE-AA84-20659DBAD506}" dt="2025-10-19T19:50:34.923" v="14" actId="47"/>
        <pc:sldMkLst>
          <pc:docMk/>
          <pc:sldMk cId="0" sldId="294"/>
        </pc:sldMkLst>
      </pc:sldChg>
      <pc:sldChg chg="addSp delSp mod">
        <pc:chgData name="Steven Greene" userId="71916a85061e9be7" providerId="LiveId" clId="{0F495226-8F87-48EE-AA84-20659DBAD506}" dt="2025-10-19T19:52:04.649" v="16" actId="22"/>
        <pc:sldMkLst>
          <pc:docMk/>
          <pc:sldMk cId="0" sldId="295"/>
        </pc:sldMkLst>
        <pc:picChg chg="add">
          <ac:chgData name="Steven Greene" userId="71916a85061e9be7" providerId="LiveId" clId="{0F495226-8F87-48EE-AA84-20659DBAD506}" dt="2025-10-19T19:52:04.649" v="16" actId="22"/>
          <ac:picMkLst>
            <pc:docMk/>
            <pc:sldMk cId="0" sldId="295"/>
            <ac:picMk id="3" creationId="{77C62A35-AEF8-BF53-F47E-F10BB21BEB5B}"/>
          </ac:picMkLst>
        </pc:picChg>
        <pc:picChg chg="del">
          <ac:chgData name="Steven Greene" userId="71916a85061e9be7" providerId="LiveId" clId="{0F495226-8F87-48EE-AA84-20659DBAD506}" dt="2025-10-19T19:52:03.395" v="15" actId="478"/>
          <ac:picMkLst>
            <pc:docMk/>
            <pc:sldMk cId="0" sldId="295"/>
            <ac:picMk id="29698" creationId="{A0121001-DC37-4410-5DEB-88DB75C24BA5}"/>
          </ac:picMkLst>
        </pc:picChg>
      </pc:sldChg>
      <pc:sldChg chg="modSp mod ord">
        <pc:chgData name="Steven Greene" userId="71916a85061e9be7" providerId="LiveId" clId="{0F495226-8F87-48EE-AA84-20659DBAD506}" dt="2025-10-20T00:20:34.127" v="348" actId="20577"/>
        <pc:sldMkLst>
          <pc:docMk/>
          <pc:sldMk cId="0" sldId="306"/>
        </pc:sldMkLst>
        <pc:spChg chg="mod">
          <ac:chgData name="Steven Greene" userId="71916a85061e9be7" providerId="LiveId" clId="{0F495226-8F87-48EE-AA84-20659DBAD506}" dt="2025-10-20T00:20:34.127" v="348" actId="20577"/>
          <ac:spMkLst>
            <pc:docMk/>
            <pc:sldMk cId="0" sldId="306"/>
            <ac:spMk id="40963" creationId="{CE7B3AF0-9E2A-297B-302F-01FB02817EA8}"/>
          </ac:spMkLst>
        </pc:spChg>
      </pc:sldChg>
      <pc:sldChg chg="addSp delSp">
        <pc:chgData name="Steven Greene" userId="71916a85061e9be7" providerId="LiveId" clId="{0F495226-8F87-48EE-AA84-20659DBAD506}" dt="2025-10-19T19:41:59.057" v="3" actId="478"/>
        <pc:sldMkLst>
          <pc:docMk/>
          <pc:sldMk cId="0" sldId="310"/>
        </pc:sldMkLst>
        <pc:picChg chg="add">
          <ac:chgData name="Steven Greene" userId="71916a85061e9be7" providerId="LiveId" clId="{0F495226-8F87-48EE-AA84-20659DBAD506}" dt="2025-10-19T19:41:38.244" v="1"/>
          <ac:picMkLst>
            <pc:docMk/>
            <pc:sldMk cId="0" sldId="310"/>
            <ac:picMk id="2" creationId="{21A1AD9A-C2D5-290C-EF5C-0F7256A78012}"/>
          </ac:picMkLst>
        </pc:picChg>
        <pc:picChg chg="add del">
          <ac:chgData name="Steven Greene" userId="71916a85061e9be7" providerId="LiveId" clId="{0F495226-8F87-48EE-AA84-20659DBAD506}" dt="2025-10-19T19:41:59.057" v="3" actId="478"/>
          <ac:picMkLst>
            <pc:docMk/>
            <pc:sldMk cId="0" sldId="310"/>
            <ac:picMk id="20482" creationId="{0E6DA356-C022-6FB7-BD82-2C4CE3B94E92}"/>
          </ac:picMkLst>
        </pc:picChg>
      </pc:sldChg>
      <pc:sldChg chg="del">
        <pc:chgData name="Steven Greene" userId="71916a85061e9be7" providerId="LiveId" clId="{0F495226-8F87-48EE-AA84-20659DBAD506}" dt="2025-10-19T19:52:15.513" v="17" actId="47"/>
        <pc:sldMkLst>
          <pc:docMk/>
          <pc:sldMk cId="0" sldId="311"/>
        </pc:sldMkLst>
      </pc:sldChg>
      <pc:sldChg chg="addSp delSp modSp mod">
        <pc:chgData name="Steven Greene" userId="71916a85061e9be7" providerId="LiveId" clId="{0F495226-8F87-48EE-AA84-20659DBAD506}" dt="2025-10-20T00:23:35.711" v="357" actId="22"/>
        <pc:sldMkLst>
          <pc:docMk/>
          <pc:sldMk cId="0" sldId="315"/>
        </pc:sldMkLst>
        <pc:picChg chg="add del mod">
          <ac:chgData name="Steven Greene" userId="71916a85061e9be7" providerId="LiveId" clId="{0F495226-8F87-48EE-AA84-20659DBAD506}" dt="2025-10-20T00:23:34.848" v="356" actId="478"/>
          <ac:picMkLst>
            <pc:docMk/>
            <pc:sldMk cId="0" sldId="315"/>
            <ac:picMk id="3" creationId="{AC6A84DA-1692-391D-105A-8D347E1DE943}"/>
          </ac:picMkLst>
        </pc:picChg>
        <pc:picChg chg="add">
          <ac:chgData name="Steven Greene" userId="71916a85061e9be7" providerId="LiveId" clId="{0F495226-8F87-48EE-AA84-20659DBAD506}" dt="2025-10-20T00:23:35.711" v="357" actId="22"/>
          <ac:picMkLst>
            <pc:docMk/>
            <pc:sldMk cId="0" sldId="315"/>
            <ac:picMk id="5" creationId="{9B8A66E7-28A9-3630-7B92-1F3C36FACAA6}"/>
          </ac:picMkLst>
        </pc:picChg>
        <pc:picChg chg="del">
          <ac:chgData name="Steven Greene" userId="71916a85061e9be7" providerId="LiveId" clId="{0F495226-8F87-48EE-AA84-20659DBAD506}" dt="2025-10-20T00:22:34.300" v="349" actId="478"/>
          <ac:picMkLst>
            <pc:docMk/>
            <pc:sldMk cId="0" sldId="315"/>
            <ac:picMk id="46082" creationId="{E13CFCFD-F36C-471B-A06F-E61D7C81F0D5}"/>
          </ac:picMkLst>
        </pc:picChg>
      </pc:sldChg>
      <pc:sldChg chg="del">
        <pc:chgData name="Steven Greene" userId="71916a85061e9be7" providerId="LiveId" clId="{0F495226-8F87-48EE-AA84-20659DBAD506}" dt="2025-10-20T00:16:18.442" v="39" actId="47"/>
        <pc:sldMkLst>
          <pc:docMk/>
          <pc:sldMk cId="0" sldId="316"/>
        </pc:sldMkLst>
      </pc:sldChg>
      <pc:sldChg chg="addSp new">
        <pc:chgData name="Steven Greene" userId="71916a85061e9be7" providerId="LiveId" clId="{0F495226-8F87-48EE-AA84-20659DBAD506}" dt="2025-10-19T19:43:24.735" v="6"/>
        <pc:sldMkLst>
          <pc:docMk/>
          <pc:sldMk cId="4141933163" sldId="318"/>
        </pc:sldMkLst>
        <pc:picChg chg="add">
          <ac:chgData name="Steven Greene" userId="71916a85061e9be7" providerId="LiveId" clId="{0F495226-8F87-48EE-AA84-20659DBAD506}" dt="2025-10-19T19:43:24.735" v="6"/>
          <ac:picMkLst>
            <pc:docMk/>
            <pc:sldMk cId="4141933163" sldId="318"/>
            <ac:picMk id="2" creationId="{1AE765C4-586E-B0F3-1B4F-03D5FA2C27D9}"/>
          </ac:picMkLst>
        </pc:picChg>
      </pc:sldChg>
      <pc:sldChg chg="addSp modSp new mod">
        <pc:chgData name="Steven Greene" userId="71916a85061e9be7" providerId="LiveId" clId="{0F495226-8F87-48EE-AA84-20659DBAD506}" dt="2025-10-19T19:48:50.331" v="11" actId="1076"/>
        <pc:sldMkLst>
          <pc:docMk/>
          <pc:sldMk cId="1040487714" sldId="319"/>
        </pc:sldMkLst>
        <pc:picChg chg="add mod">
          <ac:chgData name="Steven Greene" userId="71916a85061e9be7" providerId="LiveId" clId="{0F495226-8F87-48EE-AA84-20659DBAD506}" dt="2025-10-19T19:48:50.331" v="11" actId="1076"/>
          <ac:picMkLst>
            <pc:docMk/>
            <pc:sldMk cId="1040487714" sldId="319"/>
            <ac:picMk id="2" creationId="{97657BE6-F971-4580-0301-F88C290065A5}"/>
          </ac:picMkLst>
        </pc:picChg>
      </pc:sldChg>
      <pc:sldChg chg="addSp new mod">
        <pc:chgData name="Steven Greene" userId="71916a85061e9be7" providerId="LiveId" clId="{0F495226-8F87-48EE-AA84-20659DBAD506}" dt="2025-10-19T19:54:37.539" v="19" actId="22"/>
        <pc:sldMkLst>
          <pc:docMk/>
          <pc:sldMk cId="3657741879" sldId="320"/>
        </pc:sldMkLst>
        <pc:picChg chg="add">
          <ac:chgData name="Steven Greene" userId="71916a85061e9be7" providerId="LiveId" clId="{0F495226-8F87-48EE-AA84-20659DBAD506}" dt="2025-10-19T19:54:37.539" v="19" actId="22"/>
          <ac:picMkLst>
            <pc:docMk/>
            <pc:sldMk cId="3657741879" sldId="320"/>
            <ac:picMk id="3" creationId="{0902F69B-1687-D9C2-04D7-5D0B4AFBB135}"/>
          </ac:picMkLst>
        </pc:picChg>
      </pc:sldChg>
      <pc:sldChg chg="addSp new mod">
        <pc:chgData name="Steven Greene" userId="71916a85061e9be7" providerId="LiveId" clId="{0F495226-8F87-48EE-AA84-20659DBAD506}" dt="2025-10-19T19:55:17.268" v="21" actId="22"/>
        <pc:sldMkLst>
          <pc:docMk/>
          <pc:sldMk cId="1453207218" sldId="321"/>
        </pc:sldMkLst>
        <pc:picChg chg="add">
          <ac:chgData name="Steven Greene" userId="71916a85061e9be7" providerId="LiveId" clId="{0F495226-8F87-48EE-AA84-20659DBAD506}" dt="2025-10-19T19:55:17.268" v="21" actId="22"/>
          <ac:picMkLst>
            <pc:docMk/>
            <pc:sldMk cId="1453207218" sldId="321"/>
            <ac:picMk id="3" creationId="{8B5E3916-B1C9-3F84-7EC9-1653BE281E38}"/>
          </ac:picMkLst>
        </pc:picChg>
      </pc:sldChg>
      <pc:sldChg chg="addSp delSp modSp new mod">
        <pc:chgData name="Steven Greene" userId="71916a85061e9be7" providerId="LiveId" clId="{0F495226-8F87-48EE-AA84-20659DBAD506}" dt="2025-10-19T21:09:56.199" v="26" actId="22"/>
        <pc:sldMkLst>
          <pc:docMk/>
          <pc:sldMk cId="2210706877" sldId="322"/>
        </pc:sldMkLst>
        <pc:picChg chg="add del mod">
          <ac:chgData name="Steven Greene" userId="71916a85061e9be7" providerId="LiveId" clId="{0F495226-8F87-48EE-AA84-20659DBAD506}" dt="2025-10-19T21:09:55.155" v="25" actId="478"/>
          <ac:picMkLst>
            <pc:docMk/>
            <pc:sldMk cId="2210706877" sldId="322"/>
            <ac:picMk id="2" creationId="{EFBD1034-7BC6-C669-FB3A-F63396E60366}"/>
          </ac:picMkLst>
        </pc:picChg>
        <pc:picChg chg="add">
          <ac:chgData name="Steven Greene" userId="71916a85061e9be7" providerId="LiveId" clId="{0F495226-8F87-48EE-AA84-20659DBAD506}" dt="2025-10-19T21:09:56.199" v="26" actId="22"/>
          <ac:picMkLst>
            <pc:docMk/>
            <pc:sldMk cId="2210706877" sldId="322"/>
            <ac:picMk id="4" creationId="{A20F3AE8-4520-527B-9B2E-905D5C7B0F7E}"/>
          </ac:picMkLst>
        </pc:picChg>
      </pc:sldChg>
      <pc:sldChg chg="addSp delSp new mod">
        <pc:chgData name="Steven Greene" userId="71916a85061e9be7" providerId="LiveId" clId="{0F495226-8F87-48EE-AA84-20659DBAD506}" dt="2025-10-20T00:08:26.700" v="32" actId="22"/>
        <pc:sldMkLst>
          <pc:docMk/>
          <pc:sldMk cId="3140892197" sldId="323"/>
        </pc:sldMkLst>
        <pc:picChg chg="add del">
          <ac:chgData name="Steven Greene" userId="71916a85061e9be7" providerId="LiveId" clId="{0F495226-8F87-48EE-AA84-20659DBAD506}" dt="2025-10-20T00:08:26.700" v="32" actId="22"/>
          <ac:picMkLst>
            <pc:docMk/>
            <pc:sldMk cId="3140892197" sldId="323"/>
            <ac:picMk id="3" creationId="{7FAE3FF3-490A-4B6B-E304-7E389BC323B5}"/>
          </ac:picMkLst>
        </pc:picChg>
      </pc:sldChg>
      <pc:sldChg chg="modSp new mod">
        <pc:chgData name="Steven Greene" userId="71916a85061e9be7" providerId="LiveId" clId="{0F495226-8F87-48EE-AA84-20659DBAD506}" dt="2025-10-20T00:19:41.879" v="288" actId="403"/>
        <pc:sldMkLst>
          <pc:docMk/>
          <pc:sldMk cId="3268230387" sldId="324"/>
        </pc:sldMkLst>
        <pc:spChg chg="mod">
          <ac:chgData name="Steven Greene" userId="71916a85061e9be7" providerId="LiveId" clId="{0F495226-8F87-48EE-AA84-20659DBAD506}" dt="2025-10-20T00:18:03.449" v="185" actId="20577"/>
          <ac:spMkLst>
            <pc:docMk/>
            <pc:sldMk cId="3268230387" sldId="324"/>
            <ac:spMk id="2" creationId="{6101E740-99F1-E0A7-10F1-15DD52D86D33}"/>
          </ac:spMkLst>
        </pc:spChg>
        <pc:spChg chg="mod">
          <ac:chgData name="Steven Greene" userId="71916a85061e9be7" providerId="LiveId" clId="{0F495226-8F87-48EE-AA84-20659DBAD506}" dt="2025-10-20T00:19:41.879" v="288" actId="403"/>
          <ac:spMkLst>
            <pc:docMk/>
            <pc:sldMk cId="3268230387" sldId="324"/>
            <ac:spMk id="3" creationId="{5FFF011C-D8E9-15A1-ACD6-E7499229C507}"/>
          </ac:spMkLst>
        </pc:spChg>
      </pc:sldChg>
      <pc:sldChg chg="addSp modSp new mod">
        <pc:chgData name="Steven Greene" userId="71916a85061e9be7" providerId="LiveId" clId="{0F495226-8F87-48EE-AA84-20659DBAD506}" dt="2025-10-20T00:23:17.988" v="355" actId="14100"/>
        <pc:sldMkLst>
          <pc:docMk/>
          <pc:sldMk cId="1731967802" sldId="325"/>
        </pc:sldMkLst>
        <pc:picChg chg="add mod">
          <ac:chgData name="Steven Greene" userId="71916a85061e9be7" providerId="LiveId" clId="{0F495226-8F87-48EE-AA84-20659DBAD506}" dt="2025-10-20T00:23:17.988" v="355" actId="14100"/>
          <ac:picMkLst>
            <pc:docMk/>
            <pc:sldMk cId="1731967802" sldId="325"/>
            <ac:picMk id="3" creationId="{43B53D97-7E7B-40D0-89A6-BD9AEE48941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82C04B0-9D1F-DAA6-8B80-CB072C1144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D775215-1355-C86D-CB0B-8C16C0402A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7CC7058B-4E7F-CF13-B62B-C272D3A818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A38849F8-6A5A-9356-3D2C-EAE311E8342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E32C63E2-AFB0-49D6-979B-5EAC6DD61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3A11190-79BF-1D39-B55A-F61E744048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C4FAEB9-15C5-73BA-F561-231CEA14E2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2E39217-B262-EB14-2C54-7337DAE31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0E8B879-726F-A21B-CA66-93CAFEE07A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EFD33059-CAB9-EE67-EF86-92A0247489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D1CFBC48-FD94-B375-EAC3-C58F7A49F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264412C9-F552-466B-9EE9-1C9E52B00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E5E54C-76C3-CE71-C17D-03F657D2F84B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2F403E-8FD0-5EA4-03F5-05A047754F8B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1639A2-B33C-4796-B29B-C9C98649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70F83C-9B04-B973-A5AD-91A90F31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0F821E-2894-C9E5-731F-5C468798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19CA67-DAA4-4B63-A79C-93F928362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66091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5A0F6-4B23-BA39-44F3-B8D92B97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D764-84CD-F267-CF6D-0528EA0F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B175F-DDD8-E304-4CE3-9AC1744A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FD7B0-53E4-45B6-85D4-320B2E277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78097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CCE62-22A7-A6EC-7F9B-0CA03F8F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835C-AE10-6289-3CE3-50355617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C5E47-AE90-F953-6CFE-F6F38B3E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178D-2E50-4DE8-A3D0-E1819CC2D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3013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3D9B10-73D5-141F-52B6-37EB5691136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662D82-A985-377A-ABA5-1FE63A6F2D61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AF9665-EBE9-D1C8-DFC2-4B5F9E7C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C21113-07E2-098B-D5DB-840D7143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F7042D-5B42-039F-6E02-662A8A66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CB4AD-92C7-443F-86C7-1FB64B25F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3477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D6774-A35B-D177-95E9-DA3D0182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7B4D-CA42-3B0E-D37A-CD96D951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1DC3-9A08-D374-773A-DC3DEBB0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87B73-5311-4B3A-A9E3-8E1F495D6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496052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049A09-8BCF-937D-4D8A-C42C3BFD63AA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38AEDD-5504-1AA8-012C-C3A4FBBF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D106BB-DBCE-C13C-CD74-3D324ACA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A29370-FA7C-FC4A-1E0A-FDAF4735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46B3B-B2EB-4DAD-BA5E-86A59055A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6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8854C4-F8F3-CD28-0831-21D0CA2A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4C075-2D7A-9F3B-A628-34EDF53E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C00F6-B467-D8B3-357A-69216EC0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D45F6-82D6-40BB-966C-8224C9293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7829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B908F8-F2C9-C028-D613-A609D500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B1FC37-126B-DAA1-3C78-A456A31C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CC4A06-8F6F-7AFF-5174-A3171A29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4734-EAF3-4D95-A90A-072A082B5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01933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A8E699-1AB4-56BE-9856-B4514E79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51B406-2BC8-CA66-DD0A-31D85873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8B51F3-9C68-F98F-7B11-447314A6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76952-687F-409D-85C3-67CF40589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44730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5637B3-D220-2730-037B-F0033A22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CAD473-E9CF-F5F6-7D82-9949BBB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27DB61-C0CC-20BF-765B-BD7D00CA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F6476-5CA7-43AA-AB28-E09EFFAF9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8596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57E7B2-AD52-4916-0CF7-0F129A503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880B17-2A3D-DAC4-B804-76109760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933157-789F-C9CC-29EA-2BFD9268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93DCC-F04F-42CB-8AAA-C2BDE801B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2967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303D-7BB2-3C6B-C99B-739A2BA2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9734-E77D-7DD8-E886-6007BD4D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6CC7-A7ED-ECED-982E-E6459414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F9337-9547-4B8B-805A-1EBA5F3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9753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53063-5DF6-CF4C-67EC-BA356E69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7F6C6-10BE-CF3E-EE36-AF9DAB18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2A3465-C206-ECB3-D364-56FFD689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BFC1A-A51A-4543-B24C-A4A9AAF31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912873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C8673-6264-D1E6-BF1A-DF819A89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C496C-6849-F07B-65BF-62B77223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B5968-9A63-A323-77D8-98BEDADF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302B0-DEF1-4985-B777-7FA675F80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32336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380FC-A0AD-6718-CFFD-A9C696BE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7FE93-1E93-2772-3502-CB192F77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70B07-B9D0-CB34-FFC4-9E97691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86C59-8203-4305-8478-271DD06AD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02887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827721-4CE3-05DE-A73B-764261CCF2AE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8C4BE8-3224-FC04-A902-A447F45CA0C6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94BB56D-DC37-103B-1594-5AFF5C44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281B88-A40D-E14F-4F6F-4122E21B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F7518-478D-7F60-F661-C4C39B15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903BF-0B0F-4F93-984B-EE4F6FE30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4978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88BAA-6F7B-2823-7FC8-6975A760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77553-132B-15FD-A870-63B01E5F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B82C-3F7B-1EDD-6567-E6E73D05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DD5AA-0E6F-4408-80E6-CEFED40E8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1595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D783DA-7931-D10E-0C5E-37C6EBB6087B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86D22B-FC1C-574E-752C-293204C3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31402-58C9-061C-ADAA-73AA880C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1C7F6-ADB3-B733-7B8F-7EE071A1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F18C-65A2-463E-B431-42DEACCBF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607247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C3B11B-E0A6-53DB-D6AD-08FE184E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24893-A500-7D85-E56C-C00CE55E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14155-B466-1956-CB96-34DC9919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CFC74-4232-4A47-874D-12DDBC478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99893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D6F7BB-E7B8-ACDD-291C-E31E9D64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591144-9517-23A7-A19D-D5A5F4C0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C85CF9-1950-FEA7-4E28-BA7CCC8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B4CF2-080F-4B10-8273-6ECA8276D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86000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DB353E-8EF9-6F04-BB7B-914D7165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6279C1-4EA7-5FF1-7286-674D6F32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377081-6E66-33E3-FAF3-807D00E4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8BA46-1001-4F4E-A2FE-DCD584C87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529367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6C1A61-1523-1B79-A09F-7097C147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68B9588-94DF-31A2-05AB-F0A70B12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A01EEA-B0CD-1E0D-82D1-BACA15AD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D153B-A20E-4A58-8938-E42991B5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82016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B41426-1E36-068F-FECD-D483C0DD9356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F0766E-EEA8-9E23-5830-E079E6C1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C9D6A4-F764-89F7-E056-C1E5B3FD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FB45B4-877E-9E3C-5273-280D339E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1AE2-7B78-4785-82DF-839CB6234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78717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0B1F64-C647-736A-8DDD-658CB3D6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2DB87A-1247-70E8-0B4D-4D3DF0D7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19A159-B1F8-0E36-65FE-72926D2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B86E2-E8A9-4AB3-89E9-AC3670286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654839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3E8F40-74F0-AF72-0C5A-465FA940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52039E-375C-586C-76F0-CFC06708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386CA-02B0-A030-51C3-94AA2729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9A8C0-94E2-4354-847D-F8302292C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524798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B990F-96B2-4D35-BE05-93902290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A8060-07E8-E633-027F-355F0289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3B346-3357-ED88-C34C-548F5CE4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F5709-1853-44A1-BD24-2E44119B6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842186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2A5A0-2AFA-698A-A4B3-8ACDCDF9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08A2-3AA8-D196-9BE5-31154DAD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D1AC-9C21-299F-41DF-8566D105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6FCC-260C-4C02-A276-68F453195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25360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9EDF-1A88-353D-CFFC-3EA7DE09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32B7-1995-48BF-039C-C000C491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32C8-8636-0265-247C-DB516B1D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B5595-5BF3-4A84-A7B0-8850E853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96878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2FF8B-C88A-C34D-C5F4-F3813195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6D649-58C4-46D1-F418-63EF9746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2214C-34C0-063E-ED83-F2AE704E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2C3C-1009-4C61-A8F8-8F33EEB28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60822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DBBA8-E68C-E0A4-8625-231FD5AB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BED1-56F6-B9E1-BAEF-68E5B524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BAA3A-6759-6AD7-C402-E4EC1986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EED3D-FFC1-4EB7-B051-6611BE641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00671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C176D-DE1F-6D68-79FE-200642A9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11EC30-FD88-2B6B-3927-D9A0208D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6BA99-5A3B-5B3A-F449-A5660532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6E880-1744-4198-AE4C-FF4C6BC64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846759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607C1F-E318-2CB1-214C-337D2527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04E28E-7125-C274-D806-F4A5F132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790676-44BB-020A-A21A-E7774F2D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E31CB-3B84-484A-BF74-B0424E4E2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30699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9A195D-2C85-610A-67CA-96FB3ED7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EDD12B-C47B-38C5-4A51-C84CF9FA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1E9AEE-B748-56C0-0581-BE8DA382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35EAF-E020-4F16-82A9-9E87E14BA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6010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872ED4-1D88-534E-078B-6B478052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DF6FD-697B-EC81-8670-4F07D13E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5BEBD-B2BE-28F8-DB1F-CD0A81A7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47B0-BC30-4F27-9784-2B31760C7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97281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B4F64F-63D1-B403-7F40-B9CFAA7A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035FBE-D317-F863-B225-B3237E8C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D0385-BFFB-6927-33A4-C2D23027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39C0-037A-473C-AA9E-2F461C8D8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8379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F3CAC2-5BA5-6CDE-162F-786E1A35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9D65C7-C697-C0EB-A1C6-2F39AA83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59D18A-6EE8-5B96-EC91-97C592EF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EC26-020A-4075-964F-B936875E2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113154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AA0FFB-A3ED-AC40-0B77-37676418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3F96DF-12FB-4017-608F-2B2477DF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FACDA0-30F6-AAD2-7B96-09C5F8DB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103C3-78E1-4791-ACA7-E1AD5752F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105814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A2F2D-47C7-A35F-BB11-9658A1A0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7F274-7490-1DA6-67F1-72787BF7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3124-5802-2585-440D-CE050150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6CCFD-7356-4B13-ABC7-7BC7588CD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615378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AA8AE-417E-C939-CBA2-AF1EC038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4427C-F803-5285-557A-F02D8EBD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164DA-BDAD-FA4D-4351-0D391CE1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531D-FB91-489E-9E26-4C59AD830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308783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5E9FB-4D83-9BDD-A47A-F7F10B9C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548B-2BCA-55E5-8C58-BBBA49E9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3AAB8-D29C-0F0C-5083-ADBC879D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A66B7-96A8-4149-9D05-AA24CDA37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976696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5C41B-444B-7AB7-7009-6959BE4DD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D70AC-2863-03B8-42FA-D1EC2969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E6BF9-0A48-B73D-620B-57D65636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4ED8-401A-4210-940A-86ED43C0A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848177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AFC8D-54BA-B7B2-0C8F-A653D55C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C80F0-3607-10BE-EFB0-DA6C71F7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ED7F-D809-F651-CF99-2EEAB93A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883C6-7A7D-4210-99E3-6EC3FE72B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81343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6AACD5-113F-A0F1-EDC9-3963640E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CA9C66-1310-6556-3B09-1041401F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D4EA0-926A-04AD-E399-1CABD966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A9589-F7AC-4C61-BA19-74F614114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793652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F5ECA1-95A3-B051-6536-2B2352EF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483DD9-DB45-5415-5844-3FBE61DC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2DBBBD-6AEF-3AB0-DD32-6E0D9EB6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B00FA-C312-43D7-941E-ACF1FE92B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434761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627F0E-F4AE-E269-3F17-6DE3994D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B23D3C-9DB6-CA37-D2F5-768BA104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D905C0-04D0-CAA4-411A-E781E69C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14FED-6437-49FF-919B-5BA883291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804713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4E365E-8C03-D44C-69DC-F3ED399A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77F9CB-9C74-2C50-731D-FD20A102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8A7739-02A2-F469-D4E7-F584B7D1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43782-0C55-4017-8F98-B9C7E9A39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503074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7DC734-7EAF-9AF5-956F-A4D61FB0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BC894E-4E7F-A324-9244-33449F18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ED4654-D787-7C16-39CF-65A440DA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7D59-8FEC-4104-855C-6F1CF8B47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025343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6A699D-9845-D31D-B23C-CEB9FDC7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CDFE92-F9AA-B046-998C-375D62CA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70F84B-EE04-4385-5642-BE6FDF57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CF65-1440-4E4F-9522-F9E241A52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64003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452CD8-0F6E-0B19-F768-C52A7C0E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67FF09-93D3-ABCD-E65B-F1A67D93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9CA3A-C374-E135-5FF5-4FD79D5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7A8D-0EA4-4F6E-A1B7-A0D720409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02406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0E45B-C05A-A628-DC42-731102F5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244CE-B579-7AFC-5139-3584BFB3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3D995-192D-4A53-0D67-7E752729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A2F8A-97C6-489E-9509-CAEAE7D97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436704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353CD-0E89-1CEF-2EB1-F7F66750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141E8-FBCC-C15E-85DE-937F48C6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FC694-8EBC-CC0E-DDBA-AA364102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34FE-89DC-4640-8515-637FB869A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6050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3E79A-4DF6-D536-53AA-E36A0B4C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1115D-F28C-6172-8F5F-889AF1B6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6366-BCD8-B00F-4FD7-51BDC26B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DE2D-35FD-4A25-80DB-F75DA65E3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047801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E785C-DE50-84C2-A126-B5A6B6B7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74EE0-F749-4635-A9A5-1000DB2C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2B638-52B3-9E1D-A68B-95ED0C32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5B321-4ABD-4436-83AB-40BB837DA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882882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20C98-CAE3-39DF-8867-0FD33134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A385-7008-D952-F224-AFF93689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534C5-6012-CBFC-00E4-A319E2AA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78BF1-B49E-48F6-9E5A-60A71234C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452034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A0A7C3-1CCC-D416-69F7-6EEA9683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0BEFC7-CE4D-E5B3-DB93-88F2DD9D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8499E1-61D7-BCB3-CD72-6930351A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D0DC0-0BFE-40D7-8850-DCDC6171A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1880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165F6D-BFC6-4B53-2E5C-B6B80D88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2C1FED-557C-DE7D-C5ED-BFBF0FA3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6DA8A0-EBDE-46AB-EE46-C518325D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3E4F-35BE-4A1F-9B59-D13CD2957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41427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E1FA6C-4427-64B3-B69A-BE919C72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75A72A-CE23-CBAA-A82E-08C33AC4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DEE8AE-0BA5-CE0E-C2DE-B3237A45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C45-11CB-4C78-972F-F81DA3B78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949267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7BE0DE-A8FF-894A-1A2A-A8E4512F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B4EAA8-1EFA-01B5-D247-B8DEA029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81D91C-95A4-FA08-929F-828C8773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94204-56A3-4931-9C12-C253A7786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97455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80FC64-278B-60D7-7C8E-8722AD7A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E72C31-F7D3-F9FF-8B22-DB1ADD35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EE040F-FDB9-ADA6-93B5-D1AC2721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EFE7-7981-4857-AB39-0346665AE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557347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72A4C8-871A-5F5A-B891-71429E36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2B85F-FAC8-9673-27A4-CF3226D3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89B2B-F2E6-9035-3929-58102101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D0544-F48F-4270-9D49-21CAA4606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5236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F31DEC-E368-3901-F827-67519958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7E4127-3639-2E0F-F35C-7EFA39B9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CBD1BC-A13A-D1CC-87FF-A02587E0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9957-96E3-4B17-8D44-C6376C2DF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599323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8E886-01CE-5710-397A-4A4A7764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31520-FB6C-F151-45AA-1037DAA9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23198-799A-A991-61DB-2DAD5CA6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01AB-A425-45F7-ADCE-A6E845925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757918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F4EB9-5651-88E5-0669-F4C9ADDB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E00B1-79EC-0E5E-84E0-635EC6E1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BE5F-5313-30CC-02FE-59E8FAC1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D3622-56AB-4067-B9BD-926AAB570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155715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1FADC-E768-8A07-B18C-B6214E74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218F3-A0E7-AA41-4E49-999C4E32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98DAC-E637-5897-4BEC-E8D3F0E1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BCAB7-3763-49E7-9EBE-056CA0FDA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900622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94E89-256E-09ED-D7D0-706A575A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77BD8-6D23-00D8-E203-37BA54B6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87D19-930A-E72D-8905-858B1537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EDF41-D377-4F5E-83BB-6D8302DC7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010290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C489E-F51B-0051-3863-9D3A2C4F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9D29C-F031-E47E-7432-4B2CEEB4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04646-DF1D-3284-E8C9-03B033EF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8CC3-1085-40AC-89E1-D90BBA877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35784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3E0F6E-B59D-207D-C233-F7D776F3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A55BB4-4B7A-AAC8-9858-896B1295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5191E8-88D6-567D-382E-D955B4FC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0FB9C-180B-429A-AA64-365B91376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046622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80B3F0-F69E-79FA-6AA6-299613B9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6EAF6F-D0D2-E9B7-68AA-72CDB7FD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80FFBA-3BC8-9A52-F012-82301C85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C4E2-C5A8-4680-BC82-AD5DBBCD0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684848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E6C3BB-A807-F283-F2E5-EC741E81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B6A424-0F2B-F80F-FD30-AFE20A2E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EC0136-FA09-FEDB-DC2A-02D69332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9160D-4759-4AD3-9DB2-1F4D1D9F9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854648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FA2FDF-0DDD-4630-7C37-7CF5093D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6E8E61-8C93-6A62-8BA8-4215AE60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15A21B-EEF9-AA48-5A6D-7F8B21D0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62CF0-5826-40B0-A113-9D61561BD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06364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B925D2-4433-EEB0-ED83-B2EE27CA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E1F12A-08C4-D823-5103-C7C38D63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133171-ECE3-1C46-7727-2FDB56FE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0AB1-3FEE-4D77-A586-093F6643F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649392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C65BE-FA03-A2C7-F1C5-84A286D2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5D6A0-09D1-740E-AF0E-0C1EF021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3D71AE-4062-3244-86B4-6B23FFB2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7E2E-F282-4E6E-8A33-370F052C1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847764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25F948-83C3-72CA-9B94-E0B776D5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2A2749-B020-61F7-32D4-35E37AAD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C30E03-7023-425D-F2EE-E4D30B44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08C-AE9E-419C-A949-7DA5BF506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741014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DE60-4338-11BC-4B9D-AB6A1092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66AAF-FBBC-861B-3908-935B1F12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DBE31-1170-E037-F1FF-90DBB2C8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15199-3D89-4729-B10F-121BE94C2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346035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75C09-B8B7-546A-1AC7-B401AC79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9F50-7BC7-653C-F5C5-39FD03E9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16288-76E1-DA93-A970-FB35FBDA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86E23-4D27-4A46-AF1C-42C74D897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203504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E9E8-B5E4-C78E-B420-5C00E52E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F8EB8-3F30-75ED-AEA2-8743E280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650D7-BDEE-CAB7-D54F-ECA1BB2A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62B82-5F8A-4FBD-8BCC-FDF206272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031186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B9B51-EEFC-F7B3-E867-BC7C8710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59321-3AB8-BDF2-6F36-F81447D6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B03D2-3389-F212-D969-240976EB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6AB7F-F4F4-4935-B603-4FC783A95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4719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38C3D4-E8BA-78A4-D758-E3201E48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F74F37-91B5-054C-1225-BB8076C3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AA72DC-CEC0-2D81-A5FD-0A166E51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68DE5-8248-4C7E-9012-73BEE6CF8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64410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A47F-4CA1-2C1B-C443-BCAF497F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AF53-9038-391A-3F87-D3877184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66896-F55F-1676-4CF3-B1B2F36A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A4E9-0DFB-45F8-8834-303BC0C1E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273881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AD9F28-08AF-F979-4998-5A05AE2F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FCB8DF-0775-8A68-8505-3FA478D6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42AA7-E24F-C7D9-9907-C16B5BCB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CB992-9CB8-46DE-B4D6-E8E838E97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978535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D846A6-32DB-4A2E-6648-7878979D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F5F731-D077-16D8-6FF7-4A18C8D6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28AB89-0460-1B2A-8755-3BC41232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64D69-2CEA-4D97-AD5B-A860CD516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67003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E741D4-53C5-0C7E-99C2-EA949E98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9C8612-F66A-0ECF-8378-BE174495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FB04F8-DC4B-FA73-0BEF-455611CF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E9DCD-D7A7-4F55-98A0-CE9E2EF79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0000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5F39C7-64FB-D021-A8CA-238E5733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FCDE0C-DCD9-117A-DB63-E5F5AA7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7BDF9A-A77B-7B50-FA20-DA5D23F1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2ED87-78FC-48C2-AC8D-3F48FAA95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99223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664D67-75C9-EB0F-3871-6E5D5C84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CC6DE5-7230-E4BE-7BD8-68AFCA8B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E9C47-39E9-5898-76B4-F78E5608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ADDF1-D496-4DF5-ACE6-BFAFDFC71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247977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576EFF-D23E-4E5F-34FB-4EA579EB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0915FA-32E6-FBB4-5CC0-9D407523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B5D7A3-7C27-9D6A-478D-DA001409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C2FD4-D783-4536-9462-3074D50C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625632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2FA5E-A56C-2B81-8D39-6C408FCD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1BFDD-025C-822F-121F-5A76C62D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8F03-367F-3149-73B9-4BF20023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A0DC-C804-4808-9671-99554CBEB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90300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BC233-F196-FA84-D924-E006BB93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174CF-DD8E-A7F1-BCF4-7A4831EC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EE9E-50CC-EBDD-D9FC-4C639DCA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BBCCC-CAB4-4D20-A9B1-8C6F9F4AC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98073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6F171-3DC2-0239-1FB4-5FBFDEF3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5AAA0-518F-8171-9FDC-6EED7ADB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17868-44A8-6C05-8D18-23DF003F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C435-B0C7-41A9-8387-58D0A02FA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85369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81136B-DABE-44FE-7256-CB1DB8C9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F7C799-5720-436F-F428-B3423558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AAEB4C-7E91-785E-597A-28E56A0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E51BD-B748-4CEB-BA9F-DEE686584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16626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3B970-AC44-FB0A-DCFD-1EA229D3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B31F-448D-465A-6CC5-14EF0258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9EEE-0BA3-0675-2240-2E13983B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B7C9F-6E4B-4F40-8EA4-277B29510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11629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A784-D559-B885-664E-58B0F787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470A-B77C-9B29-B742-040F3976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C4E8-62CD-336F-EDE0-6B984D7F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3F2E7-D0D3-4D05-8084-11152D2C7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63178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A4397D-16B0-8D35-3BB6-BE50CD98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B2FE81-5FF8-7023-E559-5DB30FE0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9892B7-E47B-692E-4F9A-B2C12DF6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D455-0C01-4F53-8CCF-BE97EB5DC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581418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3D7D1C-1729-94DD-E3AE-6BDA7728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D20CB4-6CD7-E861-BBD8-38CB5C44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AB242E-4E25-E605-56FC-DD1AB25C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58254-8961-445B-9AFF-2A9DF48CD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53195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DCCC61-B640-622D-8EEF-3201ECD6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92BC34-76A5-903D-1944-7C2A6985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1003A4-4F93-437F-2ABD-6E2C05D2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1C986-AD2F-4A02-856D-B8F283D86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586949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DFB7A2-9883-05C6-A5AD-C4C7C3C9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B2D909-93C3-04DE-927E-2B3B6486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7F0750-6375-4414-9C3A-301CED94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E3674-D34B-4297-8D25-03E7CDBF8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773454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AD7AEC-5959-7493-6788-533CD708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A89EEB-231D-A9F0-E704-F7140670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91E71F-7BA4-7661-7C2E-66AFB34E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E67E0-E455-41E1-AD4A-DC6CF6A10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556479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0EA4A6-7467-A8DA-E83D-191BA592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04B141-5A5F-26B4-B969-E296E34C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0C08DE-47B3-9E46-D4B1-7BBD7E59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C0E56-8A02-40AD-835A-2B69EFC9F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036917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1390-9A9D-FD6B-96AE-54E062EA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6009-2610-9976-D368-D5B5710F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E4D8-D59C-8335-0327-6C1DE86D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7A367-CF9F-4602-A23D-E739A85F63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254931"/>
      </p:ext>
    </p:extLst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FABA9-8853-BA2D-DF02-86A12B92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329D-8AB6-CAEC-758B-D8757411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59BDA-5CE9-1AC7-556A-7A2DA414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7D927-785F-4280-A0F8-0D32C15DE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71914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DC77E0-FD20-CC5E-031B-35507D73815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757D9CA6-9780-EC9D-7B45-5BBC808791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5797E09-C8B9-7FB5-0FA3-5F21AEAFBB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DCFBD-1E50-EC37-390C-D3BCFDADF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80-1831-3B7A-B422-8E782E016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FBAE5-8728-5D60-4BD5-DAB97D34A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549C28A6-6D24-4BD4-A84D-803A5E7755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545" r:id="rId2"/>
    <p:sldLayoutId id="2147484639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691DCB-C394-CBD8-8ED2-9ADACA95C82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6F36F921-1D41-1DDC-2075-41EF86D150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6F253C78-64B4-210E-429F-69AF8006D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B7DCF-2737-C691-E1B6-AA9A7F757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51B53-6FBF-F364-925B-8B41BD39F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7F19A-36B1-4548-0A13-856D88913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5C0B198-732A-404E-B18B-4A0110A1E9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554" r:id="rId2"/>
    <p:sldLayoutId id="2147484641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EA6C82-7F27-1A3A-A61B-A67B9C30828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5F49DBCD-63D2-737C-8148-F3035CB25C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0C347E22-E501-CEDA-D6CA-B952C35699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A6F4A-314D-16EE-56C0-05682F3E2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B7C35-B43A-FFA1-6BF3-E47CD1F5A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0B7CE-F8E7-5638-1F32-B046B106F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D91F9A8-D98B-439B-92B9-B3AAD70CA2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563" r:id="rId2"/>
    <p:sldLayoutId id="214748464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527E267-89D6-8CB9-C710-D49A7ADEF1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3D08891B-7EA1-170F-BA0B-88174B9A5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18C24-402D-B25D-C331-C90BF0BF1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06FF6-3604-8BE9-792C-E04C5AB94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59F94-70AB-DFD0-0A74-7FC9ABD5F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5A097AC-FF5A-4750-BDD6-1DAA50B11A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641CAC80-3B4E-19D5-6C2E-1C0615A85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20E3B09-51CE-8D2F-811F-7DD74056B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B5831-B49B-854B-0C9E-DDFB425E3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198A4-669E-D012-A553-041F18B1F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AEAB-1A3E-AD4B-DF4A-296BAC8F8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E53274-415A-4C0B-B294-7BE7294BF4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E6A32F89-EA48-4EF6-C716-27B132594D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B773E68-B3F3-463C-9517-E02D791F59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DE7A-2AB8-E909-19E7-F49A0A6D4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187FE-5398-455B-D3BE-54E9498AC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BC6C4-3A4A-09FA-EC35-C9E91045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C073248-B42A-4AC7-8D1E-333FE196AE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02DE35A8-F161-435C-6F13-04A06E1A64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A70A84DF-4566-440C-956B-5843B22129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9E609-CE93-EF3F-8C9B-6AA420BCC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72F29-EFE4-2D4E-CFC0-1F342D870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691D6-C0BE-0C0E-D719-4EB4ADB84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2EEC940-8404-4414-8316-8C498A5250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739407AE-7AF3-AAE4-B323-2B1FD88C4D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A0B84EB8-52D9-683D-C36D-E9932A1AB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DD9AB-6FDF-EA86-7C25-F3F0C1261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734AA-8723-F80A-D613-31174134D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EEDAE-B05A-4426-C28E-EF7AE9DDD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5E9AAB8-828B-485F-82E0-EC7F950DC8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043B9773-D91C-D4AD-A92C-D2D349EDE8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007A4791-3FB6-D75F-F6E8-16F09F6A3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1C084-1B88-FEC4-4F0D-7E749A436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0B499-FC76-C7A6-F64B-8BABD0EAE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3FE30-50E9-B84D-2A57-3280E4617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4E5433-E7B2-490E-9A07-111B341BA9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7F9ED54-348B-A23A-B52A-89DBFC5A3F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Education Policy 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F6DAF05-F9EB-3C6B-047E-4C673AF2AF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B3C86746-6C50-43F4-E6D6-6D01C1E88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8940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DA0EEE18-DA1C-A94F-5445-FC51CDEB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72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F4C469FD-5DBE-D4C1-8856-2270E54A7DC9}"/>
              </a:ext>
            </a:extLst>
          </p:cNvPr>
          <p:cNvSpPr/>
          <p:nvPr/>
        </p:nvSpPr>
        <p:spPr>
          <a:xfrm>
            <a:off x="1828800" y="23622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62A35-AEF8-BF53-F47E-F10BB21B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329"/>
            <a:ext cx="9144000" cy="464134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2F69B-1687-D9C2-04D7-5D0B4AFBB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688"/>
            <a:ext cx="9144000" cy="43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41879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E3916-B1C9-3F84-7EC9-1653BE28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608"/>
            <a:ext cx="9144000" cy="54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7218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F3AE8-4520-527B-9B2E-905D5C7B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623"/>
            <a:ext cx="9144000" cy="50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06877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E3FF3-490A-4B6B-E304-7E389BC3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806"/>
            <a:ext cx="9144000" cy="48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92197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9CB1A09-08A3-A14E-0346-B152432ED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 Child Left Behind (and the rise of standardized testing)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98629A6-718D-DD9F-6313-ED496CF2E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800"/>
              <a:t>The basics/testing</a:t>
            </a:r>
          </a:p>
          <a:p>
            <a:pPr eaLnBrk="1" hangingPunct="1"/>
            <a:r>
              <a:rPr lang="en-US" altLang="en-US" sz="2800"/>
              <a:t>Student Achievement and school accountability</a:t>
            </a:r>
          </a:p>
          <a:p>
            <a:pPr eaLnBrk="1" hangingPunct="1"/>
            <a:r>
              <a:rPr lang="en-US" altLang="en-US" sz="2800"/>
              <a:t>What worked with NCLB?</a:t>
            </a:r>
          </a:p>
          <a:p>
            <a:pPr eaLnBrk="1" hangingPunct="1"/>
            <a:r>
              <a:rPr lang="en-US" altLang="en-US" sz="2800"/>
              <a:t>What didn’t work with NCLB?</a:t>
            </a:r>
          </a:p>
          <a:p>
            <a:pPr eaLnBrk="1" hangingPunct="1"/>
            <a:r>
              <a:rPr lang="en-US" altLang="en-US" sz="2800"/>
              <a:t>Every Child Succeeds (ESSA) and the legacy of NCLB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5DAF56B-3AB9-0025-BA8C-6B8A779E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Core to the rescue?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8C535504-13A2-FA68-A37E-56A8AA526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Common Core basics</a:t>
            </a:r>
          </a:p>
          <a:p>
            <a:pPr eaLnBrk="1" hangingPunct="1"/>
            <a:r>
              <a:rPr lang="en-US" altLang="en-US" sz="2800" dirty="0"/>
              <a:t>About the standards</a:t>
            </a:r>
          </a:p>
          <a:p>
            <a:pPr eaLnBrk="1" hangingPunct="1"/>
            <a:r>
              <a:rPr lang="en-US" altLang="en-US" sz="2800" dirty="0"/>
              <a:t>Criticisms</a:t>
            </a:r>
          </a:p>
          <a:p>
            <a:pPr eaLnBrk="1" hangingPunct="1"/>
            <a:r>
              <a:rPr lang="en-US" altLang="en-US" sz="2800" dirty="0"/>
              <a:t>Assessment</a:t>
            </a:r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9775BC3-2352-0ADE-A290-0E0AB208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5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Common Core Standards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8BD37FFE-9184-80B5-1829-A6558E1F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495800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id="{343FD63D-87EF-0A11-5144-35AE49F1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300163"/>
            <a:ext cx="4248150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70339BC-6EB1-A8F7-9D01-49730ECA1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State of US Education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E4C1C35-300D-924C-8C65-66EFC6F26C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Cross-national comparison</a:t>
            </a:r>
          </a:p>
          <a:p>
            <a:pPr eaLnBrk="1" hangingPunct="1"/>
            <a:r>
              <a:rPr lang="en-US" altLang="en-US" sz="2800" dirty="0"/>
              <a:t>US Education in crisis?</a:t>
            </a:r>
          </a:p>
          <a:p>
            <a:pPr eaLnBrk="1" hangingPunct="1"/>
            <a:r>
              <a:rPr lang="en-US" altLang="en-US" sz="2800" dirty="0"/>
              <a:t>Local control</a:t>
            </a:r>
          </a:p>
          <a:p>
            <a:pPr eaLnBrk="1" hangingPunct="1"/>
            <a:r>
              <a:rPr lang="en-US" altLang="en-US" sz="2800" dirty="0"/>
              <a:t>Growth of state role</a:t>
            </a:r>
          </a:p>
          <a:p>
            <a:pPr eaLnBrk="1" hangingPunct="1"/>
            <a:r>
              <a:rPr lang="en-US" altLang="en-US" sz="2800" dirty="0"/>
              <a:t>Interstate and intrastate disparities</a:t>
            </a:r>
          </a:p>
          <a:p>
            <a:pPr eaLnBrk="1" hangingPunct="1"/>
            <a:r>
              <a:rPr lang="en-US" altLang="en-US" sz="2800" dirty="0"/>
              <a:t>Racial/socio-economic disparities</a:t>
            </a:r>
          </a:p>
          <a:p>
            <a:pPr eaLnBrk="1" hangingPunct="1"/>
            <a:r>
              <a:rPr lang="en-US" sz="2800" dirty="0"/>
              <a:t>From performance/accountability back to values</a:t>
            </a: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E9523EF-A6FF-EB0E-2F48-85BBD4085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Teaching and Education reform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C8950ACC-9B93-BD90-C1E4-AF22B7A7C6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800"/>
              <a:t>Teachers and educational quality</a:t>
            </a:r>
          </a:p>
          <a:p>
            <a:pPr eaLnBrk="1" hangingPunct="1"/>
            <a:r>
              <a:rPr lang="en-US" altLang="en-US" sz="2800"/>
              <a:t>Teacher assessment and accountability</a:t>
            </a:r>
          </a:p>
          <a:p>
            <a:pPr eaLnBrk="1" hangingPunct="1"/>
            <a:r>
              <a:rPr lang="en-US" altLang="en-US" sz="2800"/>
              <a:t>So, how do we get better teachers </a:t>
            </a:r>
          </a:p>
          <a:p>
            <a:pPr lvl="1" eaLnBrk="1" hangingPunct="1"/>
            <a:r>
              <a:rPr lang="en-US" altLang="en-US" sz="2400"/>
              <a:t>Lessons from other countries</a:t>
            </a:r>
          </a:p>
          <a:p>
            <a:pPr lvl="1" eaLnBrk="1" hangingPunct="1"/>
            <a:r>
              <a:rPr lang="en-US" altLang="en-US" sz="2400"/>
              <a:t>(</a:t>
            </a:r>
            <a:r>
              <a:rPr lang="en-US" altLang="en-US" sz="2400" b="1" i="1"/>
              <a:t>pay them more!!)</a:t>
            </a: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191623B9-1627-C2D8-F644-47EB3CEF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183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46FC2006-4CEB-F1C5-5705-877E421F227D}"/>
              </a:ext>
            </a:extLst>
          </p:cNvPr>
          <p:cNvSpPr/>
          <p:nvPr/>
        </p:nvSpPr>
        <p:spPr>
          <a:xfrm>
            <a:off x="6629400" y="4191000"/>
            <a:ext cx="3048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EE37E980-5A03-625A-5A5C-9B10C9003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535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4A1D6DE1-029D-772B-9A45-991C12727884}"/>
              </a:ext>
            </a:extLst>
          </p:cNvPr>
          <p:cNvSpPr/>
          <p:nvPr/>
        </p:nvSpPr>
        <p:spPr>
          <a:xfrm>
            <a:off x="8001000" y="5105400"/>
            <a:ext cx="304800" cy="685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A75CEC0-9216-1A78-AF4A-DD2B14746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363" y="441325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dirty="0"/>
              <a:t>School Choice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FB086A5-1CC0-7700-E445-4FA72BA02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Basics</a:t>
            </a:r>
          </a:p>
          <a:p>
            <a:pPr eaLnBrk="1" hangingPunct="1"/>
            <a:r>
              <a:rPr lang="en-US" altLang="en-US" sz="2800" dirty="0"/>
              <a:t>Charter Schools</a:t>
            </a:r>
          </a:p>
          <a:p>
            <a:pPr eaLnBrk="1" hangingPunct="1"/>
            <a:r>
              <a:rPr lang="en-US" altLang="en-US" sz="2800" dirty="0"/>
              <a:t>Vouchers</a:t>
            </a:r>
          </a:p>
          <a:p>
            <a:pPr eaLnBrk="1" hangingPunct="1"/>
            <a:r>
              <a:rPr lang="en-US" altLang="en-US" sz="2800" dirty="0"/>
              <a:t>Religious schools and public funding	</a:t>
            </a:r>
          </a:p>
          <a:p>
            <a:pPr eaLnBrk="1" hangingPunct="1"/>
            <a:r>
              <a:rPr lang="en-US" altLang="en-US" sz="2800" dirty="0"/>
              <a:t>NC case study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E740-99F1-E0A7-10F1-15DD52D8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 and Culture war politics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F011C-D8E9-15A1-ACD6-E7499229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Transformation of politics</a:t>
            </a:r>
          </a:p>
          <a:p>
            <a:r>
              <a:rPr lang="en-US" sz="2800" dirty="0"/>
              <a:t>Critical Race Theory</a:t>
            </a:r>
          </a:p>
          <a:p>
            <a:r>
              <a:rPr lang="en-US" sz="2800" dirty="0"/>
              <a:t>LQBTQ+ and Gender issues</a:t>
            </a:r>
          </a:p>
          <a:p>
            <a:r>
              <a:rPr lang="en-US" sz="2800" dirty="0"/>
              <a:t>Parents Rights!</a:t>
            </a:r>
          </a:p>
        </p:txBody>
      </p:sp>
    </p:spTree>
    <p:extLst>
      <p:ext uri="{BB962C8B-B14F-4D97-AF65-F5344CB8AC3E}">
        <p14:creationId xmlns:p14="http://schemas.microsoft.com/office/powerpoint/2010/main" val="3268230387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FD01DED-4369-4A48-C19E-25E6FC7D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College and education policy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CE7B3AF0-9E2A-297B-302F-01FB02817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College costs</a:t>
            </a:r>
          </a:p>
          <a:p>
            <a:r>
              <a:rPr lang="en-US" altLang="en-US" sz="3200" dirty="0"/>
              <a:t>Student loans/student debt</a:t>
            </a:r>
          </a:p>
          <a:p>
            <a:r>
              <a:rPr lang="en-US" altLang="en-US" sz="3200" dirty="0"/>
              <a:t>Trump versus universities</a:t>
            </a:r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s://jabberwocking.com/wp-content/uploads/2023/09/blog_tuition_private_1992_2022.jpg">
            <a:extLst>
              <a:ext uri="{FF2B5EF4-FFF2-40B4-BE49-F238E27FC236}">
                <a16:creationId xmlns:a16="http://schemas.microsoft.com/office/drawing/2014/main" id="{EE69B984-6A58-3D6E-9DBA-FC2DD2DB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6402388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">
            <a:extLst>
              <a:ext uri="{FF2B5EF4-FFF2-40B4-BE49-F238E27FC236}">
                <a16:creationId xmlns:a16="http://schemas.microsoft.com/office/drawing/2014/main" id="{CD80D5AD-A08E-4A43-03CD-428CC3906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65513"/>
            <a:ext cx="64389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9F73112D-9798-D92C-3BDE-D699A5CAD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506788"/>
            <a:ext cx="56769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">
            <a:extLst>
              <a:ext uri="{FF2B5EF4-FFF2-40B4-BE49-F238E27FC236}">
                <a16:creationId xmlns:a16="http://schemas.microsoft.com/office/drawing/2014/main" id="{427575CF-9CA2-E307-5763-854BE225B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55562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AA92C64C-8941-EE3E-1386-68B38E0F0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5751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>
            <a:extLst>
              <a:ext uri="{FF2B5EF4-FFF2-40B4-BE49-F238E27FC236}">
                <a16:creationId xmlns:a16="http://schemas.microsoft.com/office/drawing/2014/main" id="{A10D0AA0-8896-F32B-E856-AD274C164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09613"/>
            <a:ext cx="41910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0E9483FA-9489-8795-1924-805B9E0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314450"/>
            <a:ext cx="70294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1AD9A-C2D5-290C-EF5C-0F7256A7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8A66E7-28A9-3630-7B92-1F3C36FA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76" y="0"/>
            <a:ext cx="7806447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53D97-7E7B-40D0-89A6-BD9AEE489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0018"/>
            <a:ext cx="7950200" cy="67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7802"/>
      </p:ext>
    </p:extLst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78B2A5DF-2631-1661-7E74-C8A484A2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F03A18C8-D6F5-8859-421F-48D2DBF02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Lessons from the world</a:t>
            </a:r>
          </a:p>
          <a:p>
            <a:pPr eaLnBrk="1" hangingPunct="1"/>
            <a:r>
              <a:rPr lang="en-US" altLang="en-US" sz="2800"/>
              <a:t>It’s not easy, but the good ideas are out there, i.e., we actually know what to do</a:t>
            </a:r>
          </a:p>
        </p:txBody>
      </p:sp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>
            <a:extLst>
              <a:ext uri="{FF2B5EF4-FFF2-40B4-BE49-F238E27FC236}">
                <a16:creationId xmlns:a16="http://schemas.microsoft.com/office/drawing/2014/main" id="{BB34F362-AE22-67D7-955A-C8230F9D3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772400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765C4-586E-B0F3-1B4F-03D5FA2C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42"/>
            <a:ext cx="9144000" cy="66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3163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4640377D-BC80-C813-AB79-75917A92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4102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3D25E233-00E1-C1A6-5A27-B04C988FBBF5}"/>
              </a:ext>
            </a:extLst>
          </p:cNvPr>
          <p:cNvSpPr/>
          <p:nvPr/>
        </p:nvSpPr>
        <p:spPr>
          <a:xfrm>
            <a:off x="1752600" y="5257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DFA9EAB6-A42D-EB73-DCA4-0F9B7563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14325"/>
            <a:ext cx="804862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57BE6-F971-4580-0301-F88C29006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" y="1794510"/>
            <a:ext cx="895611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87714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0FAEA-11C5-F208-9355-BC950A25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169"/>
            <a:ext cx="9144000" cy="524566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CDB27B69-1C09-FEFA-D66C-D3053D5C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0768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03298B0-EE2B-BCC0-57FE-BF7E6C91C204}"/>
              </a:ext>
            </a:extLst>
          </p:cNvPr>
          <p:cNvSpPr/>
          <p:nvPr/>
        </p:nvSpPr>
        <p:spPr>
          <a:xfrm>
            <a:off x="152400" y="5562600"/>
            <a:ext cx="15113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3258</TotalTime>
  <Words>200</Words>
  <Application>Microsoft Office PowerPoint</Application>
  <PresentationFormat>On-screen Show (4:3)</PresentationFormat>
  <Paragraphs>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3_Office Theme</vt:lpstr>
      <vt:lpstr>4_Office Theme</vt:lpstr>
      <vt:lpstr>5_Office Theme</vt:lpstr>
      <vt:lpstr>Education Policy </vt:lpstr>
      <vt:lpstr>The State of US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Child Left Behind (and the rise of standardized testing)</vt:lpstr>
      <vt:lpstr>Common Core to the rescue?</vt:lpstr>
      <vt:lpstr>Common Core Standards</vt:lpstr>
      <vt:lpstr>Teaching and Education reform</vt:lpstr>
      <vt:lpstr>PowerPoint Presentation</vt:lpstr>
      <vt:lpstr>PowerPoint Presentation</vt:lpstr>
      <vt:lpstr>School Choice</vt:lpstr>
      <vt:lpstr>Schools and Culture war politics </vt:lpstr>
      <vt:lpstr>College and education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Policy</dc:title>
  <dc:creator>Steven Greene</dc:creator>
  <cp:lastModifiedBy>Steven H Greene</cp:lastModifiedBy>
  <cp:revision>136</cp:revision>
  <cp:lastPrinted>2019-03-04T20:40:12Z</cp:lastPrinted>
  <dcterms:created xsi:type="dcterms:W3CDTF">1998-08-31T20:41:21Z</dcterms:created>
  <dcterms:modified xsi:type="dcterms:W3CDTF">2025-10-20T00:23:43Z</dcterms:modified>
</cp:coreProperties>
</file>