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4035" r:id="rId1"/>
    <p:sldMasterId id="2147484071" r:id="rId2"/>
    <p:sldMasterId id="2147484119" r:id="rId3"/>
    <p:sldMasterId id="2147484131" r:id="rId4"/>
    <p:sldMasterId id="2147484475" r:id="rId5"/>
  </p:sldMasterIdLst>
  <p:notesMasterIdLst>
    <p:notesMasterId r:id="rId65"/>
  </p:notesMasterIdLst>
  <p:handoutMasterIdLst>
    <p:handoutMasterId r:id="rId66"/>
  </p:handoutMasterIdLst>
  <p:sldIdLst>
    <p:sldId id="256" r:id="rId6"/>
    <p:sldId id="295" r:id="rId7"/>
    <p:sldId id="445" r:id="rId8"/>
    <p:sldId id="368" r:id="rId9"/>
    <p:sldId id="369" r:id="rId10"/>
    <p:sldId id="463" r:id="rId11"/>
    <p:sldId id="428" r:id="rId12"/>
    <p:sldId id="447" r:id="rId13"/>
    <p:sldId id="448" r:id="rId14"/>
    <p:sldId id="429" r:id="rId15"/>
    <p:sldId id="371" r:id="rId16"/>
    <p:sldId id="373" r:id="rId17"/>
    <p:sldId id="437" r:id="rId18"/>
    <p:sldId id="438" r:id="rId19"/>
    <p:sldId id="259" r:id="rId20"/>
    <p:sldId id="439" r:id="rId21"/>
    <p:sldId id="283" r:id="rId22"/>
    <p:sldId id="279" r:id="rId23"/>
    <p:sldId id="415" r:id="rId24"/>
    <p:sldId id="440" r:id="rId25"/>
    <p:sldId id="446" r:id="rId26"/>
    <p:sldId id="459" r:id="rId27"/>
    <p:sldId id="264" r:id="rId28"/>
    <p:sldId id="427" r:id="rId29"/>
    <p:sldId id="454" r:id="rId30"/>
    <p:sldId id="425" r:id="rId31"/>
    <p:sldId id="426" r:id="rId32"/>
    <p:sldId id="380" r:id="rId33"/>
    <p:sldId id="466" r:id="rId34"/>
    <p:sldId id="455" r:id="rId35"/>
    <p:sldId id="265" r:id="rId36"/>
    <p:sldId id="441" r:id="rId37"/>
    <p:sldId id="443" r:id="rId38"/>
    <p:sldId id="442" r:id="rId39"/>
    <p:sldId id="435" r:id="rId40"/>
    <p:sldId id="433" r:id="rId41"/>
    <p:sldId id="434" r:id="rId42"/>
    <p:sldId id="280" r:id="rId43"/>
    <p:sldId id="456" r:id="rId44"/>
    <p:sldId id="301" r:id="rId45"/>
    <p:sldId id="457" r:id="rId46"/>
    <p:sldId id="458" r:id="rId47"/>
    <p:sldId id="431" r:id="rId48"/>
    <p:sldId id="449" r:id="rId49"/>
    <p:sldId id="261" r:id="rId50"/>
    <p:sldId id="382" r:id="rId51"/>
    <p:sldId id="444" r:id="rId52"/>
    <p:sldId id="432" r:id="rId53"/>
    <p:sldId id="309" r:id="rId54"/>
    <p:sldId id="419" r:id="rId55"/>
    <p:sldId id="263" r:id="rId56"/>
    <p:sldId id="436" r:id="rId57"/>
    <p:sldId id="464" r:id="rId58"/>
    <p:sldId id="392" r:id="rId59"/>
    <p:sldId id="461" r:id="rId60"/>
    <p:sldId id="460" r:id="rId61"/>
    <p:sldId id="310" r:id="rId62"/>
    <p:sldId id="465" r:id="rId63"/>
    <p:sldId id="281" r:id="rId64"/>
  </p:sldIdLst>
  <p:sldSz cx="9144000" cy="6858000" type="screen4x3"/>
  <p:notesSz cx="7315200" cy="96012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5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86" autoAdjust="0"/>
    <p:restoredTop sz="94660"/>
  </p:normalViewPr>
  <p:slideViewPr>
    <p:cSldViewPr>
      <p:cViewPr varScale="1">
        <p:scale>
          <a:sx n="111" d="100"/>
          <a:sy n="111" d="100"/>
        </p:scale>
        <p:origin x="768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-7806"/>
    </p:cViewPr>
  </p:sorterViewPr>
  <p:notesViewPr>
    <p:cSldViewPr>
      <p:cViewPr varScale="1">
        <p:scale>
          <a:sx n="31" d="100"/>
          <a:sy n="31" d="100"/>
        </p:scale>
        <p:origin x="-1206" y="-78"/>
      </p:cViewPr>
      <p:guideLst>
        <p:guide orient="horz" pos="3025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63" Type="http://schemas.openxmlformats.org/officeDocument/2006/relationships/slide" Target="slides/slide58.xml"/><Relationship Id="rId68" Type="http://schemas.openxmlformats.org/officeDocument/2006/relationships/viewProps" Target="viewProps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66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6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slide" Target="slides/slide59.xml"/><Relationship Id="rId69" Type="http://schemas.openxmlformats.org/officeDocument/2006/relationships/theme" Target="theme/theme1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presProps" Target="presProps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7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9" Type="http://schemas.openxmlformats.org/officeDocument/2006/relationships/slide" Target="slides/slide34.xml"/><Relationship Id="rId34" Type="http://schemas.openxmlformats.org/officeDocument/2006/relationships/slide" Target="slides/slide29.xml"/><Relationship Id="rId50" Type="http://schemas.openxmlformats.org/officeDocument/2006/relationships/slide" Target="slides/slide45.xml"/><Relationship Id="rId55" Type="http://schemas.openxmlformats.org/officeDocument/2006/relationships/slide" Target="slides/slide5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>
            <a:extLst>
              <a:ext uri="{FF2B5EF4-FFF2-40B4-BE49-F238E27FC236}">
                <a16:creationId xmlns:a16="http://schemas.microsoft.com/office/drawing/2014/main" id="{C9E5C35F-9F7E-E5F9-A30B-316F453D96E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826" tIns="48413" rIns="96826" bIns="48413" numCol="1" anchor="t" anchorCtr="0" compatLnSpc="1">
            <a:prstTxWarp prst="textNoShape">
              <a:avLst/>
            </a:prstTxWarp>
          </a:bodyPr>
          <a:lstStyle>
            <a:lvl1pPr algn="l" defTabSz="968375" eaLnBrk="0" fontAlgn="auto" hangingPunct="0">
              <a:spcBef>
                <a:spcPts val="0"/>
              </a:spcBef>
              <a:spcAft>
                <a:spcPts val="0"/>
              </a:spcAft>
              <a:defRPr sz="13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3971" name="Rectangle 3">
            <a:extLst>
              <a:ext uri="{FF2B5EF4-FFF2-40B4-BE49-F238E27FC236}">
                <a16:creationId xmlns:a16="http://schemas.microsoft.com/office/drawing/2014/main" id="{5FAD60B1-900F-1698-AF29-90DDD138135F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826" tIns="48413" rIns="96826" bIns="48413" numCol="1" anchor="t" anchorCtr="0" compatLnSpc="1">
            <a:prstTxWarp prst="textNoShape">
              <a:avLst/>
            </a:prstTxWarp>
          </a:bodyPr>
          <a:lstStyle>
            <a:lvl1pPr algn="r" defTabSz="968375" eaLnBrk="0" fontAlgn="auto" hangingPunct="0">
              <a:spcBef>
                <a:spcPts val="0"/>
              </a:spcBef>
              <a:spcAft>
                <a:spcPts val="0"/>
              </a:spcAft>
              <a:defRPr sz="13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3972" name="Rectangle 4">
            <a:extLst>
              <a:ext uri="{FF2B5EF4-FFF2-40B4-BE49-F238E27FC236}">
                <a16:creationId xmlns:a16="http://schemas.microsoft.com/office/drawing/2014/main" id="{815ACC64-28C1-F68E-840F-CDE159D93383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826" tIns="48413" rIns="96826" bIns="48413" numCol="1" anchor="b" anchorCtr="0" compatLnSpc="1">
            <a:prstTxWarp prst="textNoShape">
              <a:avLst/>
            </a:prstTxWarp>
          </a:bodyPr>
          <a:lstStyle>
            <a:lvl1pPr algn="l" defTabSz="968375" eaLnBrk="0" fontAlgn="auto" hangingPunct="0">
              <a:spcBef>
                <a:spcPts val="0"/>
              </a:spcBef>
              <a:spcAft>
                <a:spcPts val="0"/>
              </a:spcAft>
              <a:defRPr sz="13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3973" name="Rectangle 5">
            <a:extLst>
              <a:ext uri="{FF2B5EF4-FFF2-40B4-BE49-F238E27FC236}">
                <a16:creationId xmlns:a16="http://schemas.microsoft.com/office/drawing/2014/main" id="{8D916EF6-8E04-CA4A-5819-748EB6749BC7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826" tIns="48413" rIns="96826" bIns="48413" numCol="1" anchor="b" anchorCtr="0" compatLnSpc="1">
            <a:prstTxWarp prst="textNoShape">
              <a:avLst/>
            </a:prstTxWarp>
          </a:bodyPr>
          <a:lstStyle>
            <a:lvl1pPr algn="r" defTabSz="968375" eaLnBrk="1" hangingPunct="1">
              <a:defRPr sz="1300">
                <a:latin typeface="Calibri" panose="020F0502020204030204" pitchFamily="34" charset="0"/>
              </a:defRPr>
            </a:lvl1pPr>
          </a:lstStyle>
          <a:p>
            <a:fld id="{28A57F63-A9A6-4705-9D25-71B23101C35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>
            <a:extLst>
              <a:ext uri="{FF2B5EF4-FFF2-40B4-BE49-F238E27FC236}">
                <a16:creationId xmlns:a16="http://schemas.microsoft.com/office/drawing/2014/main" id="{CF6EC16C-04F7-1AF9-127C-407E888E86C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826" tIns="48413" rIns="96826" bIns="48413" numCol="1" anchor="t" anchorCtr="0" compatLnSpc="1">
            <a:prstTxWarp prst="textNoShape">
              <a:avLst/>
            </a:prstTxWarp>
          </a:bodyPr>
          <a:lstStyle>
            <a:lvl1pPr algn="l" defTabSz="968375" eaLnBrk="0" fontAlgn="auto" hangingPunct="0">
              <a:spcBef>
                <a:spcPts val="0"/>
              </a:spcBef>
              <a:spcAft>
                <a:spcPts val="0"/>
              </a:spcAft>
              <a:defRPr sz="13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id="{E4A71E24-B2E4-2A8F-1F38-04751C9CE471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826" tIns="48413" rIns="96826" bIns="48413" numCol="1" anchor="t" anchorCtr="0" compatLnSpc="1">
            <a:prstTxWarp prst="textNoShape">
              <a:avLst/>
            </a:prstTxWarp>
          </a:bodyPr>
          <a:lstStyle>
            <a:lvl1pPr algn="r" defTabSz="968375" eaLnBrk="0" fontAlgn="auto" hangingPunct="0">
              <a:spcBef>
                <a:spcPts val="0"/>
              </a:spcBef>
              <a:spcAft>
                <a:spcPts val="0"/>
              </a:spcAft>
              <a:defRPr sz="13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8" name="Rectangle 4">
            <a:extLst>
              <a:ext uri="{FF2B5EF4-FFF2-40B4-BE49-F238E27FC236}">
                <a16:creationId xmlns:a16="http://schemas.microsoft.com/office/drawing/2014/main" id="{10294481-E4DF-024D-1651-E9942E5E44B9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8888" y="720725"/>
            <a:ext cx="4799012" cy="3598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9" name="Rectangle 5">
            <a:extLst>
              <a:ext uri="{FF2B5EF4-FFF2-40B4-BE49-F238E27FC236}">
                <a16:creationId xmlns:a16="http://schemas.microsoft.com/office/drawing/2014/main" id="{50B44F96-F10A-BD70-9C56-45AACF7D6EAC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826" tIns="48413" rIns="96826" bIns="484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2230" name="Rectangle 6">
            <a:extLst>
              <a:ext uri="{FF2B5EF4-FFF2-40B4-BE49-F238E27FC236}">
                <a16:creationId xmlns:a16="http://schemas.microsoft.com/office/drawing/2014/main" id="{E1C1640F-7C9D-8DAD-9DC6-8394C39967F1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826" tIns="48413" rIns="96826" bIns="48413" numCol="1" anchor="b" anchorCtr="0" compatLnSpc="1">
            <a:prstTxWarp prst="textNoShape">
              <a:avLst/>
            </a:prstTxWarp>
          </a:bodyPr>
          <a:lstStyle>
            <a:lvl1pPr algn="l" defTabSz="968375" eaLnBrk="0" fontAlgn="auto" hangingPunct="0">
              <a:spcBef>
                <a:spcPts val="0"/>
              </a:spcBef>
              <a:spcAft>
                <a:spcPts val="0"/>
              </a:spcAft>
              <a:defRPr sz="13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2231" name="Rectangle 7">
            <a:extLst>
              <a:ext uri="{FF2B5EF4-FFF2-40B4-BE49-F238E27FC236}">
                <a16:creationId xmlns:a16="http://schemas.microsoft.com/office/drawing/2014/main" id="{5C1217F1-205F-1AC7-308F-8049B364372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826" tIns="48413" rIns="96826" bIns="48413" numCol="1" anchor="b" anchorCtr="0" compatLnSpc="1">
            <a:prstTxWarp prst="textNoShape">
              <a:avLst/>
            </a:prstTxWarp>
          </a:bodyPr>
          <a:lstStyle>
            <a:lvl1pPr algn="r" defTabSz="968375" eaLnBrk="1" hangingPunct="1">
              <a:defRPr sz="1300">
                <a:latin typeface="Calibri" panose="020F0502020204030204" pitchFamily="34" charset="0"/>
              </a:defRPr>
            </a:lvl1pPr>
          </a:lstStyle>
          <a:p>
            <a:fld id="{8F40AE00-027D-490A-AE7D-C5A7E3C90CB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9273EC9-A477-4755-EB4F-8D1EEBCFF984}"/>
              </a:ext>
            </a:extLst>
          </p:cNvPr>
          <p:cNvSpPr/>
          <p:nvPr/>
        </p:nvSpPr>
        <p:spPr>
          <a:xfrm>
            <a:off x="182563" y="182563"/>
            <a:ext cx="8778875" cy="6492875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18F6613-0DFF-DE2B-C7FE-CDC4913E158A}"/>
              </a:ext>
            </a:extLst>
          </p:cNvPr>
          <p:cNvCxnSpPr/>
          <p:nvPr/>
        </p:nvCxnSpPr>
        <p:spPr>
          <a:xfrm>
            <a:off x="1484313" y="3733800"/>
            <a:ext cx="6172200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rgbClr val="FFFFFF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807706EB-170C-9FA9-4BFB-2FF788DC50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D8247DCD-3409-E8A4-0E53-03B903D7B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B7E989B-D494-46E9-086C-39E9A8E420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0CA88F2-76D5-4AB0-B07C-08D902E5E5B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2811556"/>
      </p:ext>
    </p:extLst>
  </p:cSld>
  <p:clrMapOvr>
    <a:masterClrMapping/>
  </p:clrMapOvr>
  <p:transition spd="slow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2BC4B0-DE44-7293-166F-3B44FB311F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1418CA-95B4-169F-D5FB-7F5B80917D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3878C4-84BA-0E03-5AF2-0CFFD59C5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0F09E1-5E93-430B-AACB-7263134DB64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5213085"/>
      </p:ext>
    </p:extLst>
  </p:cSld>
  <p:clrMapOvr>
    <a:masterClrMapping/>
  </p:clrMapOvr>
  <p:transition spd="slow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AA03EB-634E-553F-551B-96750FA542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378C62-90C1-4A77-6272-F7E0D2CD9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26DC23-E3DC-D0BE-C9FC-D2C4E3302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B33BDA-7468-40A2-989D-7894F640359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7597974"/>
      </p:ext>
    </p:extLst>
  </p:cSld>
  <p:clrMapOvr>
    <a:masterClrMapping/>
  </p:clrMapOvr>
  <p:transition spd="slow"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8073476-40F5-A23A-6779-0B7E20B0DFD5}"/>
              </a:ext>
            </a:extLst>
          </p:cNvPr>
          <p:cNvSpPr/>
          <p:nvPr/>
        </p:nvSpPr>
        <p:spPr>
          <a:xfrm>
            <a:off x="182563" y="182563"/>
            <a:ext cx="8778875" cy="649287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EBA0ED5-4584-BB49-290D-89B6885AD9FF}"/>
              </a:ext>
            </a:extLst>
          </p:cNvPr>
          <p:cNvCxnSpPr/>
          <p:nvPr/>
        </p:nvCxnSpPr>
        <p:spPr>
          <a:xfrm>
            <a:off x="1484313" y="3733800"/>
            <a:ext cx="6172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D3128CFB-890B-4F1F-D676-101842729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43E01411-D848-E305-3B19-09ABD21EB6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43C11D73-E04D-6C55-CD34-C3AAAAF53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B46BB0-323C-453E-8C7B-70B4E864E8A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99579209"/>
      </p:ext>
    </p:extLst>
  </p:cSld>
  <p:clrMapOvr>
    <a:masterClrMapping/>
  </p:clrMapOvr>
  <p:transition spd="slow"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BE37BC-B589-A44F-26B8-5054003E45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A808E0-0162-4C0B-DC95-1842C08B05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AF33C0-65EC-1421-CCF5-558A42F3FC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C6FC21-B14C-4FB5-8254-438033ED9FA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2684026"/>
      </p:ext>
    </p:extLst>
  </p:cSld>
  <p:clrMapOvr>
    <a:masterClrMapping/>
  </p:clrMapOvr>
  <p:transition spd="slow"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531FCCD-E825-CA23-A654-99050B358F0B}"/>
              </a:ext>
            </a:extLst>
          </p:cNvPr>
          <p:cNvCxnSpPr/>
          <p:nvPr/>
        </p:nvCxnSpPr>
        <p:spPr>
          <a:xfrm>
            <a:off x="1485900" y="4021138"/>
            <a:ext cx="6172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0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0E33A03-0E66-7B8B-A35B-98B25649D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5D57A72-BA40-69AB-DBFA-7788B645ED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E107B36-3FA9-7087-9954-E88E98CF3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50551E-2B78-453E-B26E-575C31F564D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4407566"/>
      </p:ext>
    </p:extLst>
  </p:cSld>
  <p:clrMapOvr>
    <a:masterClrMapping/>
  </p:clrMapOvr>
  <p:transition spd="slow"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F89EDD35-BD8A-0DF1-1615-30A40C0CC2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5EA7BB-4A88-D9EE-6E5B-404795F2A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FBEFEC-3818-E551-B604-1CDC17583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226B75-FC82-40BB-82CF-72DF136B078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5468645"/>
      </p:ext>
    </p:extLst>
  </p:cSld>
  <p:clrMapOvr>
    <a:masterClrMapping/>
  </p:clrMapOvr>
  <p:transition spd="slow">
    <p:rand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86D2EB07-0E35-15DB-C5DB-98E435E2E0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CB3F69D8-890A-17AC-97C8-6BB468A91A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22099DA9-2063-D5DF-2B47-B97285A5BE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7AC32A-C2E9-421C-AF6F-57A928CACFD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4059447"/>
      </p:ext>
    </p:extLst>
  </p:cSld>
  <p:clrMapOvr>
    <a:masterClrMapping/>
  </p:clrMapOvr>
  <p:transition spd="slow">
    <p:rand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6083D6B2-CFFD-40CA-8EBE-22EBD789A1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AF35AA1-A706-D830-32A8-72A0594BC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52BBDAA-7339-0978-5B8B-4DD44F1C16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09A149-8A35-455B-B55E-990B9BFEA09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9947341"/>
      </p:ext>
    </p:extLst>
  </p:cSld>
  <p:clrMapOvr>
    <a:masterClrMapping/>
  </p:clrMapOvr>
  <p:transition spd="slow">
    <p:rand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E9402235-F613-9D3F-2C06-CC7D39CE29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3C96EFB7-3CEF-A354-DC39-58C6BAC3CB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423A1B0-BAC3-AD99-8D33-B3097C390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2786F1-6413-4413-A8F3-BF8488244B8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5273482"/>
      </p:ext>
    </p:extLst>
  </p:cSld>
  <p:clrMapOvr>
    <a:masterClrMapping/>
  </p:clrMapOvr>
  <p:transition spd="slow">
    <p:rand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FBB713F-6263-C9CC-6394-DDC185B017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5DF5A1F-52E5-395E-89CB-91A7AC093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9FB54B6-C887-7E9E-6936-44678318E0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5B7804-9868-48FA-BA62-60FFD2E05E8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4561529"/>
      </p:ext>
    </p:extLst>
  </p:cSld>
  <p:clrMapOvr>
    <a:masterClrMapping/>
  </p:clrMapOvr>
  <p:transition spd="slow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A8BAC8-E4C8-B244-0849-0B1207F0A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4BAFDE-B852-5552-1209-A60BDCB286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9F0152-BD49-0293-1499-F71BA3EF1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69F380-A855-41B9-A124-CE4933EAC6C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3158551"/>
      </p:ext>
    </p:extLst>
  </p:cSld>
  <p:clrMapOvr>
    <a:masterClrMapping/>
  </p:clrMapOvr>
  <p:transition spd="slow">
    <p:random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</p:spPr>
        <p:txBody>
          <a:bodyPr lIns="274320" tIns="182880" rtlCol="0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B2F9C10-C2F4-70C3-C0E3-090BE83D65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7179B53-0FA9-7781-6679-1790779881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45E2867-0083-66F7-8D05-58B0A2E7A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C71960-D4C4-48C9-98D7-507C9850C25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7295290"/>
      </p:ext>
    </p:extLst>
  </p:cSld>
  <p:clrMapOvr>
    <a:masterClrMapping/>
  </p:clrMapOvr>
  <p:transition spd="slow">
    <p:rand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7AD296-B4C8-85E2-AD80-BB2341139F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C77B12-5F2A-E4E9-4B93-E4ABC281A4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50E4D2-C3DD-CEC0-8F2D-F0B74D463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6A57BF-89AE-4447-94BB-D1EF4E0D337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7509042"/>
      </p:ext>
    </p:extLst>
  </p:cSld>
  <p:clrMapOvr>
    <a:masterClrMapping/>
  </p:clrMapOvr>
  <p:transition spd="slow">
    <p:rand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623024-EC89-D05B-5553-F4B4601DE6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B1FFDF-360E-AD9E-BA50-657F37603F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B63F5E-23BB-EFB4-BA0F-A30BEFEEE1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F2D86B-E5E5-405F-B8EA-E719ECA2745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5731085"/>
      </p:ext>
    </p:extLst>
  </p:cSld>
  <p:clrMapOvr>
    <a:masterClrMapping/>
  </p:clrMapOvr>
  <p:transition spd="slow">
    <p:random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E7FB24-C827-619B-2CD2-482D6E3A0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C93D93-5D64-4818-D598-4B0729DFAD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43F887-31F2-501F-A900-E9C93C652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43D384-6BDE-4AC5-B721-AB5CE01C5A9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1053737"/>
      </p:ext>
    </p:extLst>
  </p:cSld>
  <p:clrMapOvr>
    <a:masterClrMapping/>
  </p:clrMapOvr>
  <p:transition spd="slow">
    <p:random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C75EF7-9C4B-9EE7-7C0D-C0DFD00D66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0040E0-942D-17D5-437D-736ABFB5EE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D2EEC4-52DE-A7DA-1299-CA22109B97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9F81F3-3A56-41C5-84D5-B7280A4425E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8344614"/>
      </p:ext>
    </p:extLst>
  </p:cSld>
  <p:clrMapOvr>
    <a:masterClrMapping/>
  </p:clrMapOvr>
  <p:transition spd="slow">
    <p:random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57861E-07C3-DB89-D9FD-D6D1723E31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E8A2C5-18F8-A134-6839-0AE3E1934A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FC530C-68CB-95A2-C2E4-CA938DAD9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CAFBB6-FB07-47AE-9C3C-16303C30BC7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9424314"/>
      </p:ext>
    </p:extLst>
  </p:cSld>
  <p:clrMapOvr>
    <a:masterClrMapping/>
  </p:clrMapOvr>
  <p:transition spd="slow">
    <p:random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B5AA6B3-28C6-BDF5-B0E7-1CE8EE5DBC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1D057C6-C511-0147-2E8D-414EB641E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44246CC-1B59-7AE0-935F-A5F7FC3CD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3B84D7-0EC8-437E-A396-556965BB177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4968754"/>
      </p:ext>
    </p:extLst>
  </p:cSld>
  <p:clrMapOvr>
    <a:masterClrMapping/>
  </p:clrMapOvr>
  <p:transition spd="slow">
    <p:random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24DC97A-F58A-AB3B-43DC-1E46DA792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6BEA7E64-C36F-0B95-3A22-57311C823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C1889E8-2EA4-C672-5110-C92FC42B8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979FBE-17EA-4FB7-AB4E-2438853C1B8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1713374"/>
      </p:ext>
    </p:extLst>
  </p:cSld>
  <p:clrMapOvr>
    <a:masterClrMapping/>
  </p:clrMapOvr>
  <p:transition spd="slow">
    <p:random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77B5D804-0E64-31A8-58B1-08818D26D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8CDD3162-05A9-1962-DE36-0126C85A19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A2C726F-9EA8-894C-7A4D-905C414C4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8E1B05-AF19-4B3C-8C0D-06BAA62CFD7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246348"/>
      </p:ext>
    </p:extLst>
  </p:cSld>
  <p:clrMapOvr>
    <a:masterClrMapping/>
  </p:clrMapOvr>
  <p:transition spd="slow">
    <p:random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990F651B-E787-8F34-66B7-E19CB86614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4478C415-5504-E535-3669-D04CFE0C88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4B2475A-BACD-E8B2-2BB2-74C4EC2FAA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056516-1B82-4BB3-8841-1310CEE02CD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1632595"/>
      </p:ext>
    </p:extLst>
  </p:cSld>
  <p:clrMapOvr>
    <a:masterClrMapping/>
  </p:clrMapOvr>
  <p:transition spd="slow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F7CF32F-7ABB-6B37-9336-246E26831B45}"/>
              </a:ext>
            </a:extLst>
          </p:cNvPr>
          <p:cNvCxnSpPr/>
          <p:nvPr/>
        </p:nvCxnSpPr>
        <p:spPr>
          <a:xfrm>
            <a:off x="1485900" y="4021138"/>
            <a:ext cx="61722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0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68F76AF-75B8-6863-71D3-17F302DEEF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484F79F-0C72-710C-FF74-501F98964A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674C284-8AFF-E7E9-1AA4-997A292FF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4D1F10-3723-461E-8E4E-06C8B8FBFBC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3396506"/>
      </p:ext>
    </p:extLst>
  </p:cSld>
  <p:clrMapOvr>
    <a:masterClrMapping/>
  </p:clrMapOvr>
  <p:transition spd="slow">
    <p:random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55766C2-F8FC-E178-B746-0BDA024D69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D88CC7C-FA4A-F62D-25C6-5E87CBD4B6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41AB0B1-3E03-7BB5-00AD-1A1E80B159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AB6B9C-7066-42E9-BB0D-BF5FF96E561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5849084"/>
      </p:ext>
    </p:extLst>
  </p:cSld>
  <p:clrMapOvr>
    <a:masterClrMapping/>
  </p:clrMapOvr>
  <p:transition spd="slow">
    <p:random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B554153-D3D4-8520-2D7D-318FC94069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D67841F-FDC2-26FA-1581-812591A0E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30BAA3D-E6FC-077F-3CAE-BBE5F9350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060F99-E3ED-492C-A19A-5D86440B53B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1144365"/>
      </p:ext>
    </p:extLst>
  </p:cSld>
  <p:clrMapOvr>
    <a:masterClrMapping/>
  </p:clrMapOvr>
  <p:transition spd="slow">
    <p:random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53F915-5EF2-B379-908C-2A861CC2CB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66FEBE-BCE0-B215-78AE-7620B07DE0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E35698-EAB4-E9AB-E048-41DCF6C6A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EFB4A1-5D5B-497B-94BC-3D13C7D38BC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1231828"/>
      </p:ext>
    </p:extLst>
  </p:cSld>
  <p:clrMapOvr>
    <a:masterClrMapping/>
  </p:clrMapOvr>
  <p:transition spd="slow">
    <p:random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EF26D1-9FE5-B81C-4851-0ED88DE539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D181A2-9A94-ED5C-8AED-1518B23C5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1E7517-3FD4-3250-845D-5758191E9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6D8A96-E937-4B99-ABD4-420F071D215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0569860"/>
      </p:ext>
    </p:extLst>
  </p:cSld>
  <p:clrMapOvr>
    <a:masterClrMapping/>
  </p:clrMapOvr>
  <p:transition spd="slow">
    <p:random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B102A8-7D2D-678D-AF23-B518C9FCA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820D62-D192-DCAF-D173-59589100FC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4D120C-62EA-69F5-20BA-1BBA0DA241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5AFDC5-2929-47BE-943D-2777C74EDC9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353618"/>
      </p:ext>
    </p:extLst>
  </p:cSld>
  <p:clrMapOvr>
    <a:masterClrMapping/>
  </p:clrMapOvr>
  <p:transition spd="slow">
    <p:random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7C792F-6622-1766-5610-18CDA55725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960D0D-49CB-EA78-9DA6-8890C53C75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160211-E2FF-753E-B53E-F717058756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25709D-2632-4298-B8A5-23D9E10F5E0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1117385"/>
      </p:ext>
    </p:extLst>
  </p:cSld>
  <p:clrMapOvr>
    <a:masterClrMapping/>
  </p:clrMapOvr>
  <p:transition spd="slow">
    <p:random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B17E5E-2CC0-F63B-EA66-672959A389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E759D8-720A-6A15-E31D-1976F506BD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6D074B-25C3-14D5-DECA-455788E6C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31CC68-0E8B-42DF-920D-15C0FEA7660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3994765"/>
      </p:ext>
    </p:extLst>
  </p:cSld>
  <p:clrMapOvr>
    <a:masterClrMapping/>
  </p:clrMapOvr>
  <p:transition spd="slow">
    <p:random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6188704-F0E3-FE22-733C-3C6427CD8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2E6D6D9-998B-C1A3-525D-50AB5F9E97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29BBB3F-6ED2-1C81-CD66-08CE977A60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2BE937-2F5C-43BA-94DA-0A2D90184D3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8465905"/>
      </p:ext>
    </p:extLst>
  </p:cSld>
  <p:clrMapOvr>
    <a:masterClrMapping/>
  </p:clrMapOvr>
  <p:transition spd="slow">
    <p:random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07531CD8-860F-F17C-9056-CF6C7AD849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063F07E7-FC75-FE26-0A80-2AB85CD76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CD2C252-A2DB-EF14-8C0A-22D5C1EDA2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6AE956-EF0B-4B66-8008-F7FB35E9FAC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5007228"/>
      </p:ext>
    </p:extLst>
  </p:cSld>
  <p:clrMapOvr>
    <a:masterClrMapping/>
  </p:clrMapOvr>
  <p:transition spd="slow">
    <p:random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24497B17-21AC-A02A-FA94-264EEA5642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FE7B7BB-55B5-DCB1-FF84-C27A5A67E4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D074686-7714-35B3-C30D-571D882BB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A85623-10F4-496E-A937-6C9F925B4F2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8341469"/>
      </p:ext>
    </p:extLst>
  </p:cSld>
  <p:clrMapOvr>
    <a:masterClrMapping/>
  </p:clrMapOvr>
  <p:transition spd="slow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1E49790-4EC7-58E6-7C64-EF62D40D54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CD72C2-3930-850E-1AC9-3CF81CD0A2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80ED34-1586-1A35-67BE-43D93B385E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47B6C9-F642-4CD9-AA25-EEB6913F827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861540"/>
      </p:ext>
    </p:extLst>
  </p:cSld>
  <p:clrMapOvr>
    <a:masterClrMapping/>
  </p:clrMapOvr>
  <p:transition spd="slow">
    <p:random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B93A4BF6-A744-15A2-54AC-35A759BC89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F1B68053-BEC7-35E9-6055-8508A8318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4C67A2C-10B6-78BD-F780-A0873E9AB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FDC2C9-DF27-4CBA-A111-EDC06D44CD4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5178512"/>
      </p:ext>
    </p:extLst>
  </p:cSld>
  <p:clrMapOvr>
    <a:masterClrMapping/>
  </p:clrMapOvr>
  <p:transition spd="slow">
    <p:random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9CB7FF4-0B5C-639E-EB09-5253C122E4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4A92A25-A534-6CF6-3B17-EE1C5D712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EA11CFE-350F-17C1-6E61-3134554BF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5D8558-B185-409B-A8B6-7B206C2ACBE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3345651"/>
      </p:ext>
    </p:extLst>
  </p:cSld>
  <p:clrMapOvr>
    <a:masterClrMapping/>
  </p:clrMapOvr>
  <p:transition spd="slow">
    <p:random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77BC7F9-B1C3-FDCB-67B1-FF6F51FC49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4207B09-7E1C-2CBC-BBED-66D6272C3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A08FFC7-D406-A6AC-659C-C1659FB94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42C9A1-AA6C-47BA-93B1-241371FD7A2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5771310"/>
      </p:ext>
    </p:extLst>
  </p:cSld>
  <p:clrMapOvr>
    <a:masterClrMapping/>
  </p:clrMapOvr>
  <p:transition spd="slow">
    <p:random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BA40B3-5DF0-825E-F22F-E914586438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ED7AF3-8CF4-F125-9361-50523DF3C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45D28E-5184-3CB6-22E4-A258E7CA8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8AF3F4-C420-4A78-92D8-90F63E13B55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9959206"/>
      </p:ext>
    </p:extLst>
  </p:cSld>
  <p:clrMapOvr>
    <a:masterClrMapping/>
  </p:clrMapOvr>
  <p:transition spd="slow">
    <p:random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EBFEA1-507C-F2DB-A459-3C525DC22E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8FB974-35E2-A2D6-1079-1F5AEDF35E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E05F4D-B80B-55A1-8575-D80EDAFF1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FDAD13-90A4-4882-99FA-D8EB2B2F27C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3875780"/>
      </p:ext>
    </p:extLst>
  </p:cSld>
  <p:clrMapOvr>
    <a:masterClrMapping/>
  </p:clrMapOvr>
  <p:transition spd="slow">
    <p:random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BA9FA2-EE93-E835-6561-A5A195E9D8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3E92D1-1378-16B6-8825-7E5A48596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35D250-7E88-A588-1A74-934BCCF0AF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390581-8EB6-42E2-8339-3CB68301BD5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3039629"/>
      </p:ext>
    </p:extLst>
  </p:cSld>
  <p:clrMapOvr>
    <a:masterClrMapping/>
  </p:clrMapOvr>
  <p:transition spd="slow">
    <p:random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5DF86B-0C76-4965-0E1D-2624EDB916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D98EA9-1C45-24F7-B076-4E37B85114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ED4394-F89D-C278-4DA5-3309DB27F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3852A3-81B1-4D60-9408-42DD9047BED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8827826"/>
      </p:ext>
    </p:extLst>
  </p:cSld>
  <p:clrMapOvr>
    <a:masterClrMapping/>
  </p:clrMapOvr>
  <p:transition spd="slow">
    <p:random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A135A0-659D-2F9B-99D6-F6B1B94861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DF3DC2-15CA-F7A4-273F-0BC07292EA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1C8341-99AA-B6D8-D7B4-FB6C52637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2BFE58-0F76-45F5-819E-9CD0CCA4AA4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5703818"/>
      </p:ext>
    </p:extLst>
  </p:cSld>
  <p:clrMapOvr>
    <a:masterClrMapping/>
  </p:clrMapOvr>
  <p:transition spd="slow">
    <p:random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E1B1EB3-BB00-6312-BF40-965AB52549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82EFCF2-2EB3-8AD1-A1BB-6C32A114BF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5DECDAB-8E45-A71C-0934-DF4522328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5A4BA0-C2A0-4525-AF44-9145177F0D4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8359348"/>
      </p:ext>
    </p:extLst>
  </p:cSld>
  <p:clrMapOvr>
    <a:masterClrMapping/>
  </p:clrMapOvr>
  <p:transition spd="slow">
    <p:random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0D938CA0-4261-41B2-E3F8-04A669BDF8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A8D792F-89EA-2DC0-AE4D-9E670B460C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A5BB1DB-15CC-925E-A571-C23A58E8D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A37562-4E42-48DF-8766-0315AEA3429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5553328"/>
      </p:ext>
    </p:extLst>
  </p:cSld>
  <p:clrMapOvr>
    <a:masterClrMapping/>
  </p:clrMapOvr>
  <p:transition spd="slow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3BF65891-68A5-79F3-1693-5C9163D2C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4473C5B8-3165-6F43-145D-2C420D4099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31887C32-F2F6-7546-CC5E-07B2122AC5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771839-0C16-4D3D-B62A-45CF0FE34A9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554082"/>
      </p:ext>
    </p:extLst>
  </p:cSld>
  <p:clrMapOvr>
    <a:masterClrMapping/>
  </p:clrMapOvr>
  <p:transition spd="slow">
    <p:random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158D692E-DBD8-EB6C-2D70-582C550425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9AC1E5FC-6787-F966-497E-86A68FAEE0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0BC34F9-68B0-5516-FD02-17B6836C3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166583-154F-4AE5-94C5-D52FB2D7E27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8021704"/>
      </p:ext>
    </p:extLst>
  </p:cSld>
  <p:clrMapOvr>
    <a:masterClrMapping/>
  </p:clrMapOvr>
  <p:transition spd="slow">
    <p:random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ED6E35C-5EFF-4D8D-D802-4A8948431A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9C3E7976-3279-BF07-6328-BC710AAC05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1721034-D24D-B229-195D-A6AB4CB077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37B50A-AEBD-44C0-8F6D-7260743B3ED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7381361"/>
      </p:ext>
    </p:extLst>
  </p:cSld>
  <p:clrMapOvr>
    <a:masterClrMapping/>
  </p:clrMapOvr>
  <p:transition spd="slow">
    <p:random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A5B3402-FA84-D825-FC3A-1112C115CE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BECC7D9-A679-E730-E0FB-C78727C376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D931F29-AFD7-EBDA-1C18-9D9BCF3B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B74FA3-34BC-44C0-8D28-D628BD7B8E2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9562887"/>
      </p:ext>
    </p:extLst>
  </p:cSld>
  <p:clrMapOvr>
    <a:masterClrMapping/>
  </p:clrMapOvr>
  <p:transition spd="slow">
    <p:random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F580D06-1680-2B91-24EC-91A1DCAE55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89C20AA-D59A-FA2C-BC4D-2E5A090B9D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902D1AF-243A-7FDD-9E30-478901BD8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FEB8BA-B225-4490-B61D-041F3F66512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8500680"/>
      </p:ext>
    </p:extLst>
  </p:cSld>
  <p:clrMapOvr>
    <a:masterClrMapping/>
  </p:clrMapOvr>
  <p:transition spd="slow">
    <p:random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322536-CEF5-900C-0C89-EC9651EB1A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3B3D9F-E5AA-0457-A930-4E3D6DD9C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B8A5C5-B98E-716D-5134-0F69F12286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C07E49-9EB5-4404-AFD5-A9846967485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1752735"/>
      </p:ext>
    </p:extLst>
  </p:cSld>
  <p:clrMapOvr>
    <a:masterClrMapping/>
  </p:clrMapOvr>
  <p:transition spd="slow">
    <p:random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BE23B0-7B4E-0B5A-9BA0-E60366A3E8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579EF0-0356-CA25-1BAC-B368482C14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791A15-B5D7-3A55-2E0C-7DDC86BE10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80CFB4-3001-4780-93B6-7F4369B8E5E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1796703"/>
      </p:ext>
    </p:extLst>
  </p:cSld>
  <p:clrMapOvr>
    <a:masterClrMapping/>
  </p:clrMapOvr>
  <p:transition spd="slow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BEAE7808-7939-86E3-EFF3-01CD1F1782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A223EDA0-F64C-69D9-287A-A137C027C0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65B9AF4-0B3F-0ED0-B4AA-A64C6A5659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13A09B-155E-4E2A-89B3-92DB9C06331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5275958"/>
      </p:ext>
    </p:extLst>
  </p:cSld>
  <p:clrMapOvr>
    <a:masterClrMapping/>
  </p:clrMapOvr>
  <p:transition spd="slow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D4F1090F-F23B-4521-F997-16FD31B8BA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BCCD9845-3AA6-2ACE-EF7D-1A3D65D5AC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F6A9FBB-F801-7BF2-32C7-9E158C669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DE1A73-2539-4B38-9FDE-01C26CF748A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1907429"/>
      </p:ext>
    </p:extLst>
  </p:cSld>
  <p:clrMapOvr>
    <a:masterClrMapping/>
  </p:clrMapOvr>
  <p:transition spd="slow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4242DA7-8418-D267-74B0-A25A11B01C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202FAD8-2B89-4952-983F-44C10364DB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EEB81B1-D8DC-9BFC-F896-4E6DA8B2C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E31B67-F055-4A0B-AB2B-96A60DE6192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9243065"/>
      </p:ext>
    </p:extLst>
  </p:cSld>
  <p:clrMapOvr>
    <a:masterClrMapping/>
  </p:clrMapOvr>
  <p:transition spd="slow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</p:spPr>
        <p:txBody>
          <a:bodyPr lIns="274320" tIns="182880" rtlCol="0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A27DF62-C97B-BA9F-1BB2-FAA6AF2A10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C4FBF86-6C7B-C7C9-BC7A-5D9BAB1392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1595AA3-C7B4-7504-DC6D-905AD42E0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85CA86-447F-4641-BF7B-604AECD1A30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8982297"/>
      </p:ext>
    </p:extLst>
  </p:cSld>
  <p:clrMapOvr>
    <a:masterClrMapping/>
  </p:clrMapOvr>
  <p:transition spd="slow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D6EFFD9-E780-5415-48A8-C184FCB82147}"/>
              </a:ext>
            </a:extLst>
          </p:cNvPr>
          <p:cNvSpPr/>
          <p:nvPr/>
        </p:nvSpPr>
        <p:spPr>
          <a:xfrm>
            <a:off x="182563" y="182563"/>
            <a:ext cx="8778875" cy="6492875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27" name="Title Placeholder 1">
            <a:extLst>
              <a:ext uri="{FF2B5EF4-FFF2-40B4-BE49-F238E27FC236}">
                <a16:creationId xmlns:a16="http://schemas.microsoft.com/office/drawing/2014/main" id="{687AAE58-E4A3-DBC9-C322-FDF2598EAAC5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57250" y="609600"/>
            <a:ext cx="7407275" cy="135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Text Placeholder 2">
            <a:extLst>
              <a:ext uri="{FF2B5EF4-FFF2-40B4-BE49-F238E27FC236}">
                <a16:creationId xmlns:a16="http://schemas.microsoft.com/office/drawing/2014/main" id="{C02E2BE9-BB85-BBE8-1496-DCEE1B6DDF1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57250" y="2057400"/>
            <a:ext cx="74041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9E083F-F569-7B4A-EC81-C6827981E0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57250" y="6224588"/>
            <a:ext cx="1746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accent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6DDEAE-30FC-1DF9-B9B9-DD4F5A55AB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62275" y="6224588"/>
            <a:ext cx="35385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accent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EB10FB-6148-0096-CF6E-F000FBE7E2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97700" y="6224588"/>
            <a:ext cx="127952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chemeClr val="accent1"/>
                </a:solidFill>
              </a:defRPr>
            </a:lvl1pPr>
          </a:lstStyle>
          <a:p>
            <a:fld id="{79E96908-39B8-44D7-ACF8-45530817E8A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33" r:id="rId1"/>
    <p:sldLayoutId id="2147484771" r:id="rId2"/>
    <p:sldLayoutId id="2147484834" r:id="rId3"/>
    <p:sldLayoutId id="2147484772" r:id="rId4"/>
    <p:sldLayoutId id="2147484773" r:id="rId5"/>
    <p:sldLayoutId id="2147484774" r:id="rId6"/>
    <p:sldLayoutId id="2147484775" r:id="rId7"/>
    <p:sldLayoutId id="2147484776" r:id="rId8"/>
    <p:sldLayoutId id="2147484777" r:id="rId9"/>
    <p:sldLayoutId id="2147484778" r:id="rId10"/>
    <p:sldLayoutId id="2147484779" r:id="rId11"/>
  </p:sldLayoutIdLst>
  <p:transition spd="slow">
    <p:random/>
  </p:transition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orbel" panose="020B050302020402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orbel" panose="020B050302020402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orbel" panose="020B050302020402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orbel" panose="020B050302020402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orbel" panose="020B050302020402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orbel" panose="020B050302020402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orbel" panose="020B050302020402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orbel" panose="020B0503020204020204" pitchFamily="34" charset="0"/>
        </a:defRPr>
      </a:lvl9pPr>
    </p:titleStyle>
    <p:bodyStyle>
      <a:lvl1pPr marL="171450" indent="-136525" algn="l" defTabSz="685800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Corbel" panose="020B0503020204020204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2900" indent="-136525" algn="l" defTabSz="685800" rtl="0" eaLnBrk="0" fontAlgn="base" hangingPunct="0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anose="020B0503020204020204" pitchFamily="34" charset="0"/>
        <a:buChar char="•"/>
        <a:defRPr kern="1200">
          <a:solidFill>
            <a:schemeClr val="accent1"/>
          </a:solidFill>
          <a:latin typeface="+mn-lt"/>
          <a:ea typeface="+mn-ea"/>
          <a:cs typeface="+mn-cs"/>
        </a:defRPr>
      </a:lvl2pPr>
      <a:lvl3pPr marL="547688" indent="-136525" algn="l" defTabSz="685800" rtl="0" eaLnBrk="0" fontAlgn="base" hangingPunct="0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anose="020B0503020204020204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54063" indent="-136525" algn="l" defTabSz="685800" rtl="0" eaLnBrk="0" fontAlgn="base" hangingPunct="0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anose="020B0503020204020204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19163" indent="-136525" algn="l" defTabSz="685800" rtl="0" eaLnBrk="0" fontAlgn="base" hangingPunct="0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anose="020B0503020204020204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5C09E22-B1FC-668C-DFB3-50DFF615BB07}"/>
              </a:ext>
            </a:extLst>
          </p:cNvPr>
          <p:cNvSpPr/>
          <p:nvPr/>
        </p:nvSpPr>
        <p:spPr>
          <a:xfrm>
            <a:off x="182563" y="182563"/>
            <a:ext cx="8778875" cy="649287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51" name="Title Placeholder 1">
            <a:extLst>
              <a:ext uri="{FF2B5EF4-FFF2-40B4-BE49-F238E27FC236}">
                <a16:creationId xmlns:a16="http://schemas.microsoft.com/office/drawing/2014/main" id="{DBFB763B-B35F-3848-6D86-9891C022A55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57250" y="609600"/>
            <a:ext cx="7407275" cy="135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2" name="Text Placeholder 2">
            <a:extLst>
              <a:ext uri="{FF2B5EF4-FFF2-40B4-BE49-F238E27FC236}">
                <a16:creationId xmlns:a16="http://schemas.microsoft.com/office/drawing/2014/main" id="{A1F6EC5D-044D-BA29-FA75-B6D5134B348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57250" y="2057400"/>
            <a:ext cx="74041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1D25F9-FAB3-A2AE-5CD7-0569D70F87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57250" y="6224588"/>
            <a:ext cx="1746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E18317-F8F0-045F-0262-6E008A0702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62275" y="6224588"/>
            <a:ext cx="35385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1B62FA-CAEA-5AE6-E5DE-10BABB9384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97700" y="6224588"/>
            <a:ext cx="127952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fld id="{766C3FB3-AA38-4D64-A203-BF58E80BE75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35" r:id="rId1"/>
    <p:sldLayoutId id="2147484780" r:id="rId2"/>
    <p:sldLayoutId id="2147484836" r:id="rId3"/>
    <p:sldLayoutId id="2147484781" r:id="rId4"/>
    <p:sldLayoutId id="2147484782" r:id="rId5"/>
    <p:sldLayoutId id="2147484783" r:id="rId6"/>
    <p:sldLayoutId id="2147484784" r:id="rId7"/>
    <p:sldLayoutId id="2147484785" r:id="rId8"/>
    <p:sldLayoutId id="2147484786" r:id="rId9"/>
    <p:sldLayoutId id="2147484787" r:id="rId10"/>
    <p:sldLayoutId id="2147484788" r:id="rId11"/>
  </p:sldLayoutIdLst>
  <p:transition spd="slow">
    <p:random/>
  </p:transition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anose="020B050302020402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anose="020B050302020402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anose="020B050302020402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anose="020B050302020402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anose="020B050302020402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anose="020B050302020402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anose="020B050302020402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anose="020B0503020204020204" pitchFamily="34" charset="0"/>
        </a:defRPr>
      </a:lvl9pPr>
    </p:titleStyle>
    <p:bodyStyle>
      <a:lvl1pPr marL="171450" indent="-136525" algn="l" defTabSz="685800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Clr>
          <a:schemeClr val="tx1"/>
        </a:buClr>
        <a:buSzPct val="80000"/>
        <a:buFont typeface="Corbel" panose="020B0503020204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indent="-136525" algn="l" defTabSz="685800" rtl="0" eaLnBrk="0" fontAlgn="base" hangingPunct="0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anose="020B0503020204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547688" indent="-136525" algn="l" defTabSz="685800" rtl="0" eaLnBrk="0" fontAlgn="base" hangingPunct="0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anose="020B0503020204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754063" indent="-136525" algn="l" defTabSz="685800" rtl="0" eaLnBrk="0" fontAlgn="base" hangingPunct="0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anose="020B0503020204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919163" indent="-136525" algn="l" defTabSz="685800" rtl="0" eaLnBrk="0" fontAlgn="base" hangingPunct="0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anose="020B0503020204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>
            <a:extLst>
              <a:ext uri="{FF2B5EF4-FFF2-40B4-BE49-F238E27FC236}">
                <a16:creationId xmlns:a16="http://schemas.microsoft.com/office/drawing/2014/main" id="{3B1F33E4-EAE4-2907-7888-1F2F316FCF0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099" name="Text Placeholder 2">
            <a:extLst>
              <a:ext uri="{FF2B5EF4-FFF2-40B4-BE49-F238E27FC236}">
                <a16:creationId xmlns:a16="http://schemas.microsoft.com/office/drawing/2014/main" id="{BFB64D38-1EB3-C0B4-4AEE-CFAF089BB6E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EAEE26-1A07-7B00-22D8-87DB1C4EE4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3E6230-ED41-0EE7-B117-6F14C3B041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6E8A09-3415-AB69-F0E7-1529C43A1D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87B94B5F-1035-4E25-BF1F-2EF5914EFD6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00" r:id="rId1"/>
    <p:sldLayoutId id="2147484801" r:id="rId2"/>
    <p:sldLayoutId id="2147484802" r:id="rId3"/>
    <p:sldLayoutId id="2147484803" r:id="rId4"/>
    <p:sldLayoutId id="2147484804" r:id="rId5"/>
    <p:sldLayoutId id="2147484805" r:id="rId6"/>
    <p:sldLayoutId id="2147484806" r:id="rId7"/>
    <p:sldLayoutId id="2147484807" r:id="rId8"/>
    <p:sldLayoutId id="2147484808" r:id="rId9"/>
    <p:sldLayoutId id="2147484809" r:id="rId10"/>
    <p:sldLayoutId id="2147484810" r:id="rId11"/>
  </p:sldLayoutIdLst>
  <p:transition spd="slow">
    <p:random/>
  </p:transition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>
            <a:extLst>
              <a:ext uri="{FF2B5EF4-FFF2-40B4-BE49-F238E27FC236}">
                <a16:creationId xmlns:a16="http://schemas.microsoft.com/office/drawing/2014/main" id="{0FE536AE-59DA-2C07-0D6C-AEEB23F9B18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Text Placeholder 2">
            <a:extLst>
              <a:ext uri="{FF2B5EF4-FFF2-40B4-BE49-F238E27FC236}">
                <a16:creationId xmlns:a16="http://schemas.microsoft.com/office/drawing/2014/main" id="{55402A9F-DE06-B32D-1543-03CF5F1850C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4E4754-E538-6FDD-F807-B5C37764C2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02E6C8-AA7C-6DFC-22A5-33268E616A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70BC1C-15C4-462D-EEC7-D6E8A08BDE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F968A02F-4842-465D-9D95-6A8B445D672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11" r:id="rId1"/>
    <p:sldLayoutId id="2147484812" r:id="rId2"/>
    <p:sldLayoutId id="2147484813" r:id="rId3"/>
    <p:sldLayoutId id="2147484814" r:id="rId4"/>
    <p:sldLayoutId id="2147484815" r:id="rId5"/>
    <p:sldLayoutId id="2147484816" r:id="rId6"/>
    <p:sldLayoutId id="2147484817" r:id="rId7"/>
    <p:sldLayoutId id="2147484818" r:id="rId8"/>
    <p:sldLayoutId id="2147484819" r:id="rId9"/>
    <p:sldLayoutId id="2147484820" r:id="rId10"/>
    <p:sldLayoutId id="2147484821" r:id="rId11"/>
  </p:sldLayoutIdLst>
  <p:transition spd="slow">
    <p:random/>
  </p:transition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Placeholder 1">
            <a:extLst>
              <a:ext uri="{FF2B5EF4-FFF2-40B4-BE49-F238E27FC236}">
                <a16:creationId xmlns:a16="http://schemas.microsoft.com/office/drawing/2014/main" id="{2C80BE34-1304-2A20-0864-42C6FAE485D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6147" name="Text Placeholder 2">
            <a:extLst>
              <a:ext uri="{FF2B5EF4-FFF2-40B4-BE49-F238E27FC236}">
                <a16:creationId xmlns:a16="http://schemas.microsoft.com/office/drawing/2014/main" id="{7527F45F-57C1-D7A4-8158-9417E4EBB7A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D3EA4C-F461-BB65-4A6B-264B0EBD0F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930E6B-ECFE-9F6A-DE34-A224CE3643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705755-9BDD-425D-8B0E-DC08689A5D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898989"/>
                </a:solidFill>
              </a:defRPr>
            </a:lvl1pPr>
          </a:lstStyle>
          <a:p>
            <a:fld id="{9E7697D2-8096-4142-B3C8-9C824030226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22" r:id="rId1"/>
    <p:sldLayoutId id="2147484823" r:id="rId2"/>
    <p:sldLayoutId id="2147484824" r:id="rId3"/>
    <p:sldLayoutId id="2147484825" r:id="rId4"/>
    <p:sldLayoutId id="2147484826" r:id="rId5"/>
    <p:sldLayoutId id="2147484827" r:id="rId6"/>
    <p:sldLayoutId id="2147484828" r:id="rId7"/>
    <p:sldLayoutId id="2147484829" r:id="rId8"/>
    <p:sldLayoutId id="2147484830" r:id="rId9"/>
    <p:sldLayoutId id="2147484831" r:id="rId10"/>
    <p:sldLayoutId id="2147484832" r:id="rId11"/>
  </p:sldLayoutIdLst>
  <p:transition spd="slow">
    <p:random/>
  </p:transition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9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9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9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0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0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5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9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09B49EF9-831F-1949-4191-87B1A36599C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5400"/>
              <a:t>Health Care Policy</a:t>
            </a:r>
            <a:endParaRPr lang="en-US" altLang="en-US"/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8AAB4040-BCEF-3C12-041A-4DB2ABED371A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282700" y="3870325"/>
            <a:ext cx="6575425" cy="1387475"/>
          </a:xfrm>
        </p:spPr>
        <p:txBody>
          <a:bodyPr/>
          <a:lstStyle/>
          <a:p>
            <a:pPr algn="l" eaLnBrk="1" hangingPunct="1"/>
            <a:endParaRPr lang="en-US" altLang="en-US"/>
          </a:p>
          <a:p>
            <a:pPr algn="l" eaLnBrk="1" hangingPunct="1"/>
            <a:endParaRPr lang="en-US" altLang="en-US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  <p:bldP spid="2355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">
            <a:extLst>
              <a:ext uri="{FF2B5EF4-FFF2-40B4-BE49-F238E27FC236}">
                <a16:creationId xmlns:a16="http://schemas.microsoft.com/office/drawing/2014/main" id="{2625A88B-822E-DC58-8566-6E55309269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10663" cy="566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 hidden="1">
            <a:extLst>
              <a:ext uri="{FF2B5EF4-FFF2-40B4-BE49-F238E27FC236}">
                <a16:creationId xmlns:a16="http://schemas.microsoft.com/office/drawing/2014/main" id="{499A5D19-7981-8BAE-B59E-6FF52271D6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Infant Mortality</a:t>
            </a:r>
          </a:p>
        </p:txBody>
      </p:sp>
      <p:pic>
        <p:nvPicPr>
          <p:cNvPr id="22531" name="Picture 1">
            <a:extLst>
              <a:ext uri="{FF2B5EF4-FFF2-40B4-BE49-F238E27FC236}">
                <a16:creationId xmlns:a16="http://schemas.microsoft.com/office/drawing/2014/main" id="{EB2BA018-F896-A2BB-4119-7F04FDB212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0"/>
            <a:ext cx="8915400" cy="547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 hidden="1">
            <a:extLst>
              <a:ext uri="{FF2B5EF4-FFF2-40B4-BE49-F238E27FC236}">
                <a16:creationId xmlns:a16="http://schemas.microsoft.com/office/drawing/2014/main" id="{70913011-9964-9AC9-C04B-81199A345E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Life expectancy after </a:t>
            </a:r>
            <a:r>
              <a:rPr lang="en-US" altLang="en-US" sz="3600">
                <a:latin typeface="Arial" panose="020B0604020202020204" pitchFamily="34" charset="0"/>
                <a:cs typeface="Arial" panose="020B0604020202020204" pitchFamily="34" charset="0"/>
              </a:rPr>
              <a:t>80</a:t>
            </a:r>
          </a:p>
        </p:txBody>
      </p:sp>
      <p:pic>
        <p:nvPicPr>
          <p:cNvPr id="23555" name="Picture 2">
            <a:extLst>
              <a:ext uri="{FF2B5EF4-FFF2-40B4-BE49-F238E27FC236}">
                <a16:creationId xmlns:a16="http://schemas.microsoft.com/office/drawing/2014/main" id="{9FBE9254-9FBA-19DA-E58D-57F9ABB669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7B64876-A86F-9742-4A5A-24F339F439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8229600" cy="3571486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F652C807-E5D6-EC81-0313-3F3FF4C3A85A}"/>
              </a:ext>
            </a:extLst>
          </p:cNvPr>
          <p:cNvSpPr/>
          <p:nvPr/>
        </p:nvSpPr>
        <p:spPr>
          <a:xfrm>
            <a:off x="8218098" y="1981200"/>
            <a:ext cx="457200" cy="213360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975754"/>
      </p:ext>
    </p:extLst>
  </p:cSld>
  <p:clrMapOvr>
    <a:masterClrMapping/>
  </p:clrMapOvr>
  <p:transition spd="slow">
    <p:rand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035251D-3CF2-0D4B-DFAD-D7758B1B1B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150" y="249115"/>
            <a:ext cx="8267700" cy="6359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253083"/>
      </p:ext>
    </p:extLst>
  </p:cSld>
  <p:clrMapOvr>
    <a:masterClrMapping/>
  </p:clrMapOvr>
  <p:transition spd="slow">
    <p:rand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extLst>
              <a:ext uri="{FF2B5EF4-FFF2-40B4-BE49-F238E27FC236}">
                <a16:creationId xmlns:a16="http://schemas.microsoft.com/office/drawing/2014/main" id="{E534DC5B-4F2E-39ED-B1CD-D042F9AFB8C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The U.S. Health Care System</a:t>
            </a:r>
          </a:p>
        </p:txBody>
      </p:sp>
      <p:sp>
        <p:nvSpPr>
          <p:cNvPr id="58371" name="Rectangle 3">
            <a:extLst>
              <a:ext uri="{FF2B5EF4-FFF2-40B4-BE49-F238E27FC236}">
                <a16:creationId xmlns:a16="http://schemas.microsoft.com/office/drawing/2014/main" id="{C43B7BFA-9292-6E6A-AB34-0FD913346B09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800"/>
              <a:t>Complexity of system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0" grpId="0"/>
      <p:bldP spid="58371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167E982-3929-2776-0C12-7769DEDF96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3056" y="228600"/>
            <a:ext cx="6484144" cy="6403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79373"/>
      </p:ext>
    </p:extLst>
  </p:cSld>
  <p:clrMapOvr>
    <a:masterClrMapping/>
  </p:clrMapOvr>
  <p:transition spd="slow">
    <p:random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>
            <a:extLst>
              <a:ext uri="{FF2B5EF4-FFF2-40B4-BE49-F238E27FC236}">
                <a16:creationId xmlns:a16="http://schemas.microsoft.com/office/drawing/2014/main" id="{8A533DB3-96B8-2CE8-56DB-07B51C39F9E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The U.S. Health Care System</a:t>
            </a:r>
          </a:p>
        </p:txBody>
      </p:sp>
      <p:sp>
        <p:nvSpPr>
          <p:cNvPr id="119811" name="Rectangle 3">
            <a:extLst>
              <a:ext uri="{FF2B5EF4-FFF2-40B4-BE49-F238E27FC236}">
                <a16:creationId xmlns:a16="http://schemas.microsoft.com/office/drawing/2014/main" id="{969077F8-1111-F4E5-C518-BDFA3EE27029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800" dirty="0"/>
              <a:t>Employer-based insurance</a:t>
            </a:r>
          </a:p>
          <a:p>
            <a:pPr eaLnBrk="1" hangingPunct="1"/>
            <a:r>
              <a:rPr lang="en-US" altLang="en-US" sz="2800" dirty="0"/>
              <a:t>Fee for Service</a:t>
            </a:r>
          </a:p>
          <a:p>
            <a:pPr eaLnBrk="1" hangingPunct="1"/>
            <a:r>
              <a:rPr lang="en-US" altLang="en-US" sz="2800" dirty="0"/>
              <a:t>Managed Care</a:t>
            </a:r>
          </a:p>
          <a:p>
            <a:pPr eaLnBrk="1" hangingPunct="1"/>
            <a:r>
              <a:rPr lang="en-US" altLang="en-US" sz="2800" dirty="0"/>
              <a:t>Government subsidized care</a:t>
            </a:r>
          </a:p>
          <a:p>
            <a:pPr eaLnBrk="1" hangingPunct="1"/>
            <a:endParaRPr lang="en-US" altLang="en-US" sz="2400" dirty="0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98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98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9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9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9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9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9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9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98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98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0" grpId="0"/>
      <p:bldP spid="119811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>
            <a:extLst>
              <a:ext uri="{FF2B5EF4-FFF2-40B4-BE49-F238E27FC236}">
                <a16:creationId xmlns:a16="http://schemas.microsoft.com/office/drawing/2014/main" id="{7ADC555F-05FA-B9D6-594B-08ECD6EE0C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Problems with the U.S. System: Cost</a:t>
            </a:r>
          </a:p>
        </p:txBody>
      </p:sp>
      <p:sp>
        <p:nvSpPr>
          <p:cNvPr id="106499" name="Rectangle 3">
            <a:extLst>
              <a:ext uri="{FF2B5EF4-FFF2-40B4-BE49-F238E27FC236}">
                <a16:creationId xmlns:a16="http://schemas.microsoft.com/office/drawing/2014/main" id="{F2562F68-DE1B-81D6-48E8-3AA70649881F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800"/>
              <a:t>High relative cost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498" grpId="0"/>
      <p:bldP spid="106499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E76C154-4AC3-B1A9-0B8C-880071901C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78026"/>
            <a:ext cx="8229600" cy="6101947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4B3DEC7A-E251-4707-C2CE-A4EC2B4DCB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Introduction</a:t>
            </a:r>
          </a:p>
        </p:txBody>
      </p:sp>
      <p:sp>
        <p:nvSpPr>
          <p:cNvPr id="13315" name="Content Placeholder 2">
            <a:extLst>
              <a:ext uri="{FF2B5EF4-FFF2-40B4-BE49-F238E27FC236}">
                <a16:creationId xmlns:a16="http://schemas.microsoft.com/office/drawing/2014/main" id="{FDB6ADD5-4BDF-4F6B-FD82-493D90BDC8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800" dirty="0"/>
              <a:t>Why health care policy matters</a:t>
            </a:r>
          </a:p>
          <a:p>
            <a:pPr eaLnBrk="1" hangingPunct="1"/>
            <a:r>
              <a:rPr lang="en-US" altLang="en-US" sz="2800" dirty="0"/>
              <a:t>The problem in 3 charts</a:t>
            </a:r>
          </a:p>
          <a:p>
            <a:pPr eaLnBrk="1" hangingPunct="1"/>
            <a:r>
              <a:rPr lang="en-US" altLang="en-US" sz="2800" dirty="0"/>
              <a:t>Political frustration (the Luigi problem)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7348365-5CE2-F93E-C84A-CA841CD8FE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472245"/>
            <a:ext cx="8686800" cy="5913510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38EF091A-A5D2-BA7C-C2C8-CF910288AAC6}"/>
              </a:ext>
            </a:extLst>
          </p:cNvPr>
          <p:cNvSpPr/>
          <p:nvPr/>
        </p:nvSpPr>
        <p:spPr>
          <a:xfrm>
            <a:off x="7848600" y="4495800"/>
            <a:ext cx="990600" cy="762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303801"/>
      </p:ext>
    </p:extLst>
  </p:cSld>
  <p:clrMapOvr>
    <a:masterClrMapping/>
  </p:clrMapOvr>
  <p:transition spd="slow">
    <p:random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1ACA054-4A2A-D253-1F4E-11806E75C1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985" y="1447800"/>
            <a:ext cx="8463789" cy="4142958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53977E3F-6EEE-449B-D200-E8726993A63A}"/>
              </a:ext>
            </a:extLst>
          </p:cNvPr>
          <p:cNvSpPr/>
          <p:nvPr/>
        </p:nvSpPr>
        <p:spPr>
          <a:xfrm>
            <a:off x="4572000" y="2209800"/>
            <a:ext cx="685800" cy="609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744139"/>
      </p:ext>
    </p:extLst>
  </p:cSld>
  <p:clrMapOvr>
    <a:masterClrMapping/>
  </p:clrMapOvr>
  <p:transition spd="slow">
    <p:random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454D039-7B2E-9603-0879-8EC7AF041B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437" y="1524000"/>
            <a:ext cx="8499125" cy="4122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666555"/>
      </p:ext>
    </p:extLst>
  </p:cSld>
  <p:clrMapOvr>
    <a:masterClrMapping/>
  </p:clrMapOvr>
  <p:transition spd="slow">
    <p:random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>
            <a:extLst>
              <a:ext uri="{FF2B5EF4-FFF2-40B4-BE49-F238E27FC236}">
                <a16:creationId xmlns:a16="http://schemas.microsoft.com/office/drawing/2014/main" id="{7EA5298A-2393-D1E4-1989-8945BCD9CC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534400" cy="1143000"/>
          </a:xfrm>
        </p:spPr>
        <p:txBody>
          <a:bodyPr/>
          <a:lstStyle/>
          <a:p>
            <a:pPr eaLnBrk="1" hangingPunct="1"/>
            <a:r>
              <a:rPr lang="en-US" altLang="en-US"/>
              <a:t>Problems with the U.S. System: Cost</a:t>
            </a:r>
          </a:p>
        </p:txBody>
      </p:sp>
      <p:sp>
        <p:nvSpPr>
          <p:cNvPr id="63491" name="Rectangle 3">
            <a:extLst>
              <a:ext uri="{FF2B5EF4-FFF2-40B4-BE49-F238E27FC236}">
                <a16:creationId xmlns:a16="http://schemas.microsoft.com/office/drawing/2014/main" id="{84565908-9E26-038D-B5D9-180CA7F6629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5800" y="1524000"/>
            <a:ext cx="7772400" cy="4114800"/>
          </a:xfrm>
        </p:spPr>
        <p:txBody>
          <a:bodyPr/>
          <a:lstStyle/>
          <a:p>
            <a:pPr eaLnBrk="1" hangingPunct="1"/>
            <a:r>
              <a:rPr lang="en-US" altLang="en-US" sz="2800" dirty="0"/>
              <a:t>Fee-for-service system (incentives)</a:t>
            </a:r>
          </a:p>
          <a:p>
            <a:pPr eaLnBrk="1" hangingPunct="1"/>
            <a:r>
              <a:rPr lang="en-US" altLang="en-US" sz="2800" dirty="0"/>
              <a:t>Market Failure</a:t>
            </a:r>
          </a:p>
          <a:p>
            <a:pPr eaLnBrk="1" hangingPunct="1"/>
            <a:r>
              <a:rPr lang="en-US" altLang="en-US" sz="2800" dirty="0"/>
              <a:t>Supply constraints</a:t>
            </a:r>
          </a:p>
          <a:p>
            <a:pPr eaLnBrk="1" hangingPunct="1"/>
            <a:r>
              <a:rPr lang="en-US" altLang="en-US" sz="2800" dirty="0"/>
              <a:t>Technology</a:t>
            </a:r>
          </a:p>
          <a:p>
            <a:pPr eaLnBrk="1" hangingPunct="1"/>
            <a:r>
              <a:rPr lang="en-US" altLang="en-US" sz="2800" dirty="0"/>
              <a:t>Aging public</a:t>
            </a:r>
          </a:p>
          <a:p>
            <a:pPr eaLnBrk="1" hangingPunct="1"/>
            <a:r>
              <a:rPr lang="en-US" altLang="en-US" sz="2800" dirty="0"/>
              <a:t>Medical culture</a:t>
            </a:r>
          </a:p>
          <a:p>
            <a:pPr eaLnBrk="1" hangingPunct="1"/>
            <a:r>
              <a:rPr lang="en-US" altLang="en-US" sz="2800" dirty="0"/>
              <a:t>Primary care shortage</a:t>
            </a:r>
          </a:p>
          <a:p>
            <a:pPr eaLnBrk="1" hangingPunct="1"/>
            <a:r>
              <a:rPr lang="en-US" altLang="en-US" sz="2800" dirty="0"/>
              <a:t>Prescription Drugs</a:t>
            </a:r>
          </a:p>
          <a:p>
            <a:pPr eaLnBrk="1" hangingPunct="1"/>
            <a:r>
              <a:rPr lang="en-US" altLang="en-US" sz="2800" dirty="0"/>
              <a:t>Administrative costs</a:t>
            </a:r>
          </a:p>
          <a:p>
            <a:pPr eaLnBrk="1" hangingPunct="1"/>
            <a:r>
              <a:rPr lang="en-US" altLang="en-US" sz="2800" dirty="0"/>
              <a:t>It’s the prices, stupid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3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3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3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3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3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3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34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34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34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34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34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34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0" grpId="0"/>
      <p:bldP spid="63491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1">
            <a:extLst>
              <a:ext uri="{FF2B5EF4-FFF2-40B4-BE49-F238E27FC236}">
                <a16:creationId xmlns:a16="http://schemas.microsoft.com/office/drawing/2014/main" id="{ECFFE8B1-02C0-FA04-4E32-1314BDBB4B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"/>
            <a:ext cx="9067800" cy="680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F08B55F-2CFC-C99E-6D62-C7EA90D97B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0" y="1185862"/>
            <a:ext cx="8572500" cy="448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646815"/>
      </p:ext>
    </p:extLst>
  </p:cSld>
  <p:clrMapOvr>
    <a:masterClrMapping/>
  </p:clrMapOvr>
  <p:transition spd="slow">
    <p:random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>
            <a:extLst>
              <a:ext uri="{FF2B5EF4-FFF2-40B4-BE49-F238E27FC236}">
                <a16:creationId xmlns:a16="http://schemas.microsoft.com/office/drawing/2014/main" id="{B2BD3F71-E7C8-A69B-FC70-E81AE1B713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825" y="528638"/>
            <a:ext cx="6610350" cy="580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1">
            <a:extLst>
              <a:ext uri="{FF2B5EF4-FFF2-40B4-BE49-F238E27FC236}">
                <a16:creationId xmlns:a16="http://schemas.microsoft.com/office/drawing/2014/main" id="{E5B7DADC-AB11-F703-ADD1-A31F66018E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38" y="0"/>
            <a:ext cx="9042400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1">
            <a:extLst>
              <a:ext uri="{FF2B5EF4-FFF2-40B4-BE49-F238E27FC236}">
                <a16:creationId xmlns:a16="http://schemas.microsoft.com/office/drawing/2014/main" id="{54799B1E-E486-EC3B-134B-1ACCBB4041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38" y="685800"/>
            <a:ext cx="8767762" cy="543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7EEC86F-7333-480A-95BD-93289E9A05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381000"/>
            <a:ext cx="5510652" cy="5977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750398"/>
      </p:ext>
    </p:extLst>
  </p:cSld>
  <p:clrMapOvr>
    <a:masterClrMapping/>
  </p:clrMapOvr>
  <p:transition spd="slow">
    <p:rand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EAD89EE-57EE-5CBB-1B52-6AA6B830F3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588" y="1371600"/>
            <a:ext cx="8250823" cy="4443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955669"/>
      </p:ext>
    </p:extLst>
  </p:cSld>
  <p:clrMapOvr>
    <a:masterClrMapping/>
  </p:clrMapOvr>
  <p:transition spd="slow">
    <p:random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415F05D-F669-F5C8-5944-479E856B40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" y="286778"/>
            <a:ext cx="8458200" cy="6284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304911"/>
      </p:ext>
    </p:extLst>
  </p:cSld>
  <p:clrMapOvr>
    <a:masterClrMapping/>
  </p:clrMapOvr>
  <p:transition spd="slow">
    <p:random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>
            <a:extLst>
              <a:ext uri="{FF2B5EF4-FFF2-40B4-BE49-F238E27FC236}">
                <a16:creationId xmlns:a16="http://schemas.microsoft.com/office/drawing/2014/main" id="{AB6C883F-ABC4-4F39-563C-A79FAAE5BF0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Problems with the U.S. System: Access</a:t>
            </a:r>
          </a:p>
        </p:txBody>
      </p:sp>
      <p:sp>
        <p:nvSpPr>
          <p:cNvPr id="64515" name="Rectangle 3">
            <a:extLst>
              <a:ext uri="{FF2B5EF4-FFF2-40B4-BE49-F238E27FC236}">
                <a16:creationId xmlns:a16="http://schemas.microsoft.com/office/drawing/2014/main" id="{2ABCDA2C-043E-0A36-E655-D2A74392F1AB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800" dirty="0"/>
              <a:t>Inadequate Access</a:t>
            </a:r>
          </a:p>
          <a:p>
            <a:pPr eaLnBrk="1" hangingPunct="1"/>
            <a:r>
              <a:rPr lang="en-US" altLang="en-US" sz="2800" dirty="0"/>
              <a:t>Rationing</a:t>
            </a:r>
          </a:p>
          <a:p>
            <a:pPr eaLnBrk="1" hangingPunct="1"/>
            <a:r>
              <a:rPr lang="en-US" altLang="en-US" sz="2800" dirty="0"/>
              <a:t>Cost as an access problem</a:t>
            </a:r>
          </a:p>
          <a:p>
            <a:pPr eaLnBrk="1" hangingPunct="1"/>
            <a:r>
              <a:rPr lang="en-US" altLang="en-US" sz="2800" dirty="0"/>
              <a:t>Physician shortage redux</a:t>
            </a:r>
          </a:p>
          <a:p>
            <a:pPr eaLnBrk="1" hangingPunct="1"/>
            <a:r>
              <a:rPr lang="en-US" altLang="en-US" sz="2800" dirty="0"/>
              <a:t>Equity</a:t>
            </a:r>
          </a:p>
          <a:p>
            <a:pPr eaLnBrk="1" hangingPunct="1">
              <a:buFontTx/>
              <a:buNone/>
            </a:pPr>
            <a:endParaRPr lang="en-US" altLang="en-US" sz="2400" dirty="0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4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4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4" grpId="0"/>
      <p:bldP spid="64515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766CF14-A2D2-525B-B7BA-F61EEFBF4A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69007"/>
            <a:ext cx="8686800" cy="6319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326713"/>
      </p:ext>
    </p:extLst>
  </p:cSld>
  <p:clrMapOvr>
    <a:masterClrMapping/>
  </p:clrMapOvr>
  <p:transition spd="slow">
    <p:random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977C2B8-8CDA-C956-3C9E-09B2C98371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838200"/>
            <a:ext cx="8001000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178584"/>
      </p:ext>
    </p:extLst>
  </p:cSld>
  <p:clrMapOvr>
    <a:masterClrMapping/>
  </p:clrMapOvr>
  <p:transition spd="slow">
    <p:random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F46EB55-85F0-1D91-ADBF-DC38DB17F1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3202" y="533400"/>
            <a:ext cx="4485235" cy="382009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B02F923-7E7A-2E96-6D4F-1184A3429E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905000"/>
            <a:ext cx="4324089" cy="4791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197366"/>
      </p:ext>
    </p:extLst>
  </p:cSld>
  <p:clrMapOvr>
    <a:masterClrMapping/>
  </p:clrMapOvr>
  <p:transition spd="slow">
    <p:random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1">
            <a:extLst>
              <a:ext uri="{FF2B5EF4-FFF2-40B4-BE49-F238E27FC236}">
                <a16:creationId xmlns:a16="http://schemas.microsoft.com/office/drawing/2014/main" id="{DC10BDC9-8E83-C2DE-3F58-AD8B1B0351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14400"/>
            <a:ext cx="8491538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1">
            <a:extLst>
              <a:ext uri="{FF2B5EF4-FFF2-40B4-BE49-F238E27FC236}">
                <a16:creationId xmlns:a16="http://schemas.microsoft.com/office/drawing/2014/main" id="{354F2358-E72A-0620-3B73-5016569B28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38" y="1219200"/>
            <a:ext cx="9010650" cy="488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1">
            <a:extLst>
              <a:ext uri="{FF2B5EF4-FFF2-40B4-BE49-F238E27FC236}">
                <a16:creationId xmlns:a16="http://schemas.microsoft.com/office/drawing/2014/main" id="{A764D8E9-E299-5118-0D6D-EB7B9D72EF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" y="990600"/>
            <a:ext cx="8959850" cy="483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>
            <a:extLst>
              <a:ext uri="{FF2B5EF4-FFF2-40B4-BE49-F238E27FC236}">
                <a16:creationId xmlns:a16="http://schemas.microsoft.com/office/drawing/2014/main" id="{85E57525-6017-8EE9-5967-3190D5074B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24000"/>
            <a:ext cx="8529638" cy="431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4F14BE5-1941-3016-0E6E-D8FD3CC1DA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304800"/>
            <a:ext cx="7822904" cy="600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233769"/>
      </p:ext>
    </p:extLst>
  </p:cSld>
  <p:clrMapOvr>
    <a:masterClrMapping/>
  </p:clrMapOvr>
  <p:transition spd="slow">
    <p:rand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Arrow 2">
            <a:extLst>
              <a:ext uri="{FF2B5EF4-FFF2-40B4-BE49-F238E27FC236}">
                <a16:creationId xmlns:a16="http://schemas.microsoft.com/office/drawing/2014/main" id="{ECB46991-22EF-6D0B-A87F-FACC66731557}"/>
              </a:ext>
            </a:extLst>
          </p:cNvPr>
          <p:cNvSpPr/>
          <p:nvPr/>
        </p:nvSpPr>
        <p:spPr>
          <a:xfrm>
            <a:off x="152400" y="4953000"/>
            <a:ext cx="3810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ight Arrow 4">
            <a:extLst>
              <a:ext uri="{FF2B5EF4-FFF2-40B4-BE49-F238E27FC236}">
                <a16:creationId xmlns:a16="http://schemas.microsoft.com/office/drawing/2014/main" id="{A918FB82-DD30-420D-2659-82F43B5D9D55}"/>
              </a:ext>
            </a:extLst>
          </p:cNvPr>
          <p:cNvSpPr/>
          <p:nvPr/>
        </p:nvSpPr>
        <p:spPr>
          <a:xfrm>
            <a:off x="4559300" y="4495800"/>
            <a:ext cx="3810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6388" name="Picture 1">
            <a:extLst>
              <a:ext uri="{FF2B5EF4-FFF2-40B4-BE49-F238E27FC236}">
                <a16:creationId xmlns:a16="http://schemas.microsoft.com/office/drawing/2014/main" id="{4BBFB7E8-4B84-BF9E-B0CF-02D50409C4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88" y="381000"/>
            <a:ext cx="9028112" cy="584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http://theincidentaleconomist.com/wordpress/wp-content/uploads/2011/02/HPE-Quality-2011.044-500x375.jpg">
            <a:extLst>
              <a:ext uri="{FF2B5EF4-FFF2-40B4-BE49-F238E27FC236}">
                <a16:creationId xmlns:a16="http://schemas.microsoft.com/office/drawing/2014/main" id="{7107F174-7194-FF62-1204-6327F4994F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914400"/>
            <a:ext cx="69088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156809C-0E5C-2FDF-36BF-D1DA39A3B3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3352800"/>
            <a:ext cx="8436975" cy="316044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987088E-78DF-E7BA-874E-C689EC30D7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60294"/>
            <a:ext cx="8665575" cy="3285959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47063A9E-13EE-48E0-41BA-510FCCBE79DE}"/>
              </a:ext>
            </a:extLst>
          </p:cNvPr>
          <p:cNvSpPr/>
          <p:nvPr/>
        </p:nvSpPr>
        <p:spPr>
          <a:xfrm>
            <a:off x="2133600" y="3065253"/>
            <a:ext cx="990600" cy="762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40B92D0-8E70-85BB-8631-1FF763CE0299}"/>
              </a:ext>
            </a:extLst>
          </p:cNvPr>
          <p:cNvSpPr/>
          <p:nvPr/>
        </p:nvSpPr>
        <p:spPr>
          <a:xfrm>
            <a:off x="1219200" y="1438"/>
            <a:ext cx="990600" cy="762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833463"/>
      </p:ext>
    </p:extLst>
  </p:cSld>
  <p:clrMapOvr>
    <a:masterClrMapping/>
  </p:clrMapOvr>
  <p:transition spd="slow">
    <p:random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A2F4F17-79B0-B2EA-BB3D-F007B4A5A0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676400"/>
            <a:ext cx="8425715" cy="3665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467695"/>
      </p:ext>
    </p:extLst>
  </p:cSld>
  <p:clrMapOvr>
    <a:masterClrMapping/>
  </p:clrMapOvr>
  <p:transition spd="slow">
    <p:random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1">
            <a:extLst>
              <a:ext uri="{FF2B5EF4-FFF2-40B4-BE49-F238E27FC236}">
                <a16:creationId xmlns:a16="http://schemas.microsoft.com/office/drawing/2014/main" id="{1634F40B-B7C1-3D7D-4E34-9AC3A09F6A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57200"/>
            <a:ext cx="8842375" cy="581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17A7251-5865-4D3C-8BF4-5367674426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731" y="1085523"/>
            <a:ext cx="8154538" cy="4686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385703"/>
      </p:ext>
    </p:extLst>
  </p:cSld>
  <p:clrMapOvr>
    <a:masterClrMapping/>
  </p:clrMapOvr>
  <p:transition spd="slow">
    <p:random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1026">
            <a:extLst>
              <a:ext uri="{FF2B5EF4-FFF2-40B4-BE49-F238E27FC236}">
                <a16:creationId xmlns:a16="http://schemas.microsoft.com/office/drawing/2014/main" id="{4C19A761-C4B4-0510-13CE-E791C9EFFD7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Problems with the U.S. System: Quality</a:t>
            </a:r>
          </a:p>
        </p:txBody>
      </p:sp>
      <p:sp>
        <p:nvSpPr>
          <p:cNvPr id="60419" name="Rectangle 1027">
            <a:extLst>
              <a:ext uri="{FF2B5EF4-FFF2-40B4-BE49-F238E27FC236}">
                <a16:creationId xmlns:a16="http://schemas.microsoft.com/office/drawing/2014/main" id="{5C843A51-BFDC-1BD3-3F41-D99ACCA62750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800"/>
              <a:t>Quality in cross-national perspective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8" grpId="0"/>
      <p:bldP spid="60419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>
            <a:extLst>
              <a:ext uri="{FF2B5EF4-FFF2-40B4-BE49-F238E27FC236}">
                <a16:creationId xmlns:a16="http://schemas.microsoft.com/office/drawing/2014/main" id="{EB98BC7F-B3EE-01A3-F3C2-59E744E189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981075"/>
            <a:ext cx="8286750" cy="489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2AABB21-D1D4-CC2E-48E7-66902DB404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728" y="264251"/>
            <a:ext cx="8618543" cy="6329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141262"/>
      </p:ext>
    </p:extLst>
  </p:cSld>
  <p:clrMapOvr>
    <a:masterClrMapping/>
  </p:clrMapOvr>
  <p:transition spd="slow">
    <p:random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Arrow 2">
            <a:extLst>
              <a:ext uri="{FF2B5EF4-FFF2-40B4-BE49-F238E27FC236}">
                <a16:creationId xmlns:a16="http://schemas.microsoft.com/office/drawing/2014/main" id="{8B76BFFC-08F0-6DED-41A3-4E72B63700FF}"/>
              </a:ext>
            </a:extLst>
          </p:cNvPr>
          <p:cNvSpPr/>
          <p:nvPr/>
        </p:nvSpPr>
        <p:spPr>
          <a:xfrm>
            <a:off x="152400" y="4953000"/>
            <a:ext cx="3810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ight Arrow 4">
            <a:extLst>
              <a:ext uri="{FF2B5EF4-FFF2-40B4-BE49-F238E27FC236}">
                <a16:creationId xmlns:a16="http://schemas.microsoft.com/office/drawing/2014/main" id="{39C974D1-729E-8F25-E3AE-987A6B152F29}"/>
              </a:ext>
            </a:extLst>
          </p:cNvPr>
          <p:cNvSpPr/>
          <p:nvPr/>
        </p:nvSpPr>
        <p:spPr>
          <a:xfrm>
            <a:off x="4559300" y="4495800"/>
            <a:ext cx="3810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53252" name="Picture 1">
            <a:extLst>
              <a:ext uri="{FF2B5EF4-FFF2-40B4-BE49-F238E27FC236}">
                <a16:creationId xmlns:a16="http://schemas.microsoft.com/office/drawing/2014/main" id="{CA3049EA-4682-8ACB-9783-6A59BA7536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88" y="381000"/>
            <a:ext cx="9028112" cy="584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1026">
            <a:extLst>
              <a:ext uri="{FF2B5EF4-FFF2-40B4-BE49-F238E27FC236}">
                <a16:creationId xmlns:a16="http://schemas.microsoft.com/office/drawing/2014/main" id="{8A926FF0-D8F3-5409-1062-2B4B98B29C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Problems with the U.S. System: Quality</a:t>
            </a:r>
          </a:p>
        </p:txBody>
      </p:sp>
      <p:sp>
        <p:nvSpPr>
          <p:cNvPr id="60419" name="Rectangle 1027">
            <a:extLst>
              <a:ext uri="{FF2B5EF4-FFF2-40B4-BE49-F238E27FC236}">
                <a16:creationId xmlns:a16="http://schemas.microsoft.com/office/drawing/2014/main" id="{2F0D8AB3-207C-8621-F134-EE1A286B575A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800" dirty="0"/>
              <a:t>Lack of Access</a:t>
            </a:r>
          </a:p>
          <a:p>
            <a:pPr eaLnBrk="1" hangingPunct="1"/>
            <a:r>
              <a:rPr lang="en-US" altLang="en-US" sz="2800" dirty="0"/>
              <a:t>Focus on sickness instead of health</a:t>
            </a:r>
          </a:p>
          <a:p>
            <a:pPr eaLnBrk="1" hangingPunct="1"/>
            <a:r>
              <a:rPr lang="en-US" altLang="en-US" sz="2800" dirty="0"/>
              <a:t>Overspecialization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8" grpId="0"/>
      <p:bldP spid="6041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">
            <a:extLst>
              <a:ext uri="{FF2B5EF4-FFF2-40B4-BE49-F238E27FC236}">
                <a16:creationId xmlns:a16="http://schemas.microsoft.com/office/drawing/2014/main" id="{8B383FE3-13C3-80BE-AB81-A4AC210F38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447800"/>
            <a:ext cx="8974138" cy="315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891E0260-3AB4-0AB2-C23F-2BD65717DC5E}"/>
              </a:ext>
            </a:extLst>
          </p:cNvPr>
          <p:cNvSpPr/>
          <p:nvPr/>
        </p:nvSpPr>
        <p:spPr>
          <a:xfrm>
            <a:off x="8411369" y="1905000"/>
            <a:ext cx="304800" cy="23622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random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1">
            <a:extLst>
              <a:ext uri="{FF2B5EF4-FFF2-40B4-BE49-F238E27FC236}">
                <a16:creationId xmlns:a16="http://schemas.microsoft.com/office/drawing/2014/main" id="{3789DF30-147D-AC0E-BD75-8F35756620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533400"/>
            <a:ext cx="9034463" cy="596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>
            <a:extLst>
              <a:ext uri="{FF2B5EF4-FFF2-40B4-BE49-F238E27FC236}">
                <a16:creationId xmlns:a16="http://schemas.microsoft.com/office/drawing/2014/main" id="{A50C558C-DBBA-2378-52A1-5FF4DEEBBD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/>
              <a:t>Contemporary Policy</a:t>
            </a:r>
          </a:p>
        </p:txBody>
      </p:sp>
      <p:sp>
        <p:nvSpPr>
          <p:cNvPr id="62467" name="Rectangle 3">
            <a:extLst>
              <a:ext uri="{FF2B5EF4-FFF2-40B4-BE49-F238E27FC236}">
                <a16:creationId xmlns:a16="http://schemas.microsoft.com/office/drawing/2014/main" id="{78B5760E-3E3D-BE67-963E-E9B509A44D4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7772400" cy="4343400"/>
          </a:xfrm>
        </p:spPr>
        <p:txBody>
          <a:bodyPr/>
          <a:lstStyle/>
          <a:p>
            <a:pPr eaLnBrk="1" hangingPunct="1"/>
            <a:r>
              <a:rPr lang="en-US" altLang="en-US" sz="2400" dirty="0"/>
              <a:t>Medicare</a:t>
            </a:r>
          </a:p>
          <a:p>
            <a:pPr eaLnBrk="1" hangingPunct="1"/>
            <a:r>
              <a:rPr lang="en-US" altLang="en-US" sz="2400" dirty="0"/>
              <a:t>Medicaid</a:t>
            </a:r>
          </a:p>
          <a:p>
            <a:pPr lvl="1" eaLnBrk="1" hangingPunct="1"/>
            <a:r>
              <a:rPr lang="en-US" altLang="en-US" sz="2200" dirty="0"/>
              <a:t>Medicaid expansion</a:t>
            </a:r>
          </a:p>
          <a:p>
            <a:pPr lvl="1" eaLnBrk="1" hangingPunct="1"/>
            <a:r>
              <a:rPr lang="en-US" altLang="en-US" sz="2200" dirty="0"/>
              <a:t>Work requirements</a:t>
            </a:r>
          </a:p>
          <a:p>
            <a:pPr lvl="1" eaLnBrk="1" hangingPunct="1"/>
            <a:r>
              <a:rPr lang="en-US" altLang="en-US" sz="2200" dirty="0"/>
              <a:t>OBBB Medicaid cuts</a:t>
            </a:r>
          </a:p>
          <a:p>
            <a:pPr eaLnBrk="1" hangingPunct="1"/>
            <a:r>
              <a:rPr lang="en-US" altLang="en-US" sz="2400" dirty="0"/>
              <a:t>ACA/Obamacare</a:t>
            </a:r>
          </a:p>
          <a:p>
            <a:pPr lvl="1" eaLnBrk="1" hangingPunct="1"/>
            <a:r>
              <a:rPr lang="en-US" altLang="en-US" sz="2200" dirty="0"/>
              <a:t>How it works</a:t>
            </a:r>
          </a:p>
          <a:p>
            <a:pPr lvl="1" eaLnBrk="1" hangingPunct="1"/>
            <a:r>
              <a:rPr lang="en-US" altLang="en-US" sz="2200" dirty="0"/>
              <a:t>Whither the subsidies?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24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24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2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2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2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2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24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24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6" grpId="0"/>
      <p:bldP spid="62467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1">
            <a:extLst>
              <a:ext uri="{FF2B5EF4-FFF2-40B4-BE49-F238E27FC236}">
                <a16:creationId xmlns:a16="http://schemas.microsoft.com/office/drawing/2014/main" id="{3EBCB3D9-E546-A7DC-77C6-DD8C5C9EC5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7200"/>
            <a:ext cx="8329613" cy="605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7158733-3CDB-17A3-80BE-8476724DC8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990600"/>
            <a:ext cx="8113570" cy="5411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278805"/>
      </p:ext>
    </p:extLst>
  </p:cSld>
  <p:clrMapOvr>
    <a:masterClrMapping/>
  </p:clrMapOvr>
  <p:transition spd="slow">
    <p:random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1">
            <a:extLst>
              <a:ext uri="{FF2B5EF4-FFF2-40B4-BE49-F238E27FC236}">
                <a16:creationId xmlns:a16="http://schemas.microsoft.com/office/drawing/2014/main" id="{DE4EF069-B91D-EFE9-5491-FAEDC10A03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62000"/>
            <a:ext cx="8605838" cy="567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618BD50-DCA3-34F1-F2F3-504556C75E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1680" y="823549"/>
            <a:ext cx="6020640" cy="5210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358832"/>
      </p:ext>
    </p:extLst>
  </p:cSld>
  <p:clrMapOvr>
    <a:masterClrMapping/>
  </p:clrMapOvr>
  <p:transition spd="slow">
    <p:random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9F02295-4EA6-6C2A-B7D3-338C6EB874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1680" y="928338"/>
            <a:ext cx="6020640" cy="5001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736437"/>
      </p:ext>
    </p:extLst>
  </p:cSld>
  <p:clrMapOvr>
    <a:masterClrMapping/>
  </p:clrMapOvr>
  <p:transition spd="slow">
    <p:random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>
            <a:extLst>
              <a:ext uri="{FF2B5EF4-FFF2-40B4-BE49-F238E27FC236}">
                <a16:creationId xmlns:a16="http://schemas.microsoft.com/office/drawing/2014/main" id="{66F9FDD4-50ED-52B4-C004-6954EBB888B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382000" cy="1143000"/>
          </a:xfrm>
        </p:spPr>
        <p:txBody>
          <a:bodyPr/>
          <a:lstStyle/>
          <a:p>
            <a:pPr eaLnBrk="1" hangingPunct="1"/>
            <a:r>
              <a:rPr lang="en-US" altLang="en-US" dirty="0"/>
              <a:t>Lessons from abroad</a:t>
            </a:r>
          </a:p>
        </p:txBody>
      </p:sp>
      <p:sp>
        <p:nvSpPr>
          <p:cNvPr id="81923" name="Rectangle 3">
            <a:extLst>
              <a:ext uri="{FF2B5EF4-FFF2-40B4-BE49-F238E27FC236}">
                <a16:creationId xmlns:a16="http://schemas.microsoft.com/office/drawing/2014/main" id="{0371B1CF-A090-954C-6B73-141C229887A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7772400" cy="4191000"/>
          </a:xfrm>
        </p:spPr>
        <p:txBody>
          <a:bodyPr/>
          <a:lstStyle/>
          <a:p>
            <a:pPr eaLnBrk="1" hangingPunct="1"/>
            <a:r>
              <a:rPr lang="en-US" altLang="en-US" sz="2800" dirty="0"/>
              <a:t>No perfect model</a:t>
            </a:r>
          </a:p>
          <a:p>
            <a:pPr eaLnBrk="1" hangingPunct="1"/>
            <a:r>
              <a:rPr lang="en-US" altLang="en-US" sz="2800" dirty="0"/>
              <a:t>The politics matter– a lot</a:t>
            </a:r>
          </a:p>
          <a:p>
            <a:pPr eaLnBrk="1" hangingPunct="1"/>
            <a:r>
              <a:rPr lang="en-US" altLang="en-US" sz="2800" dirty="0"/>
              <a:t>Health care and markets</a:t>
            </a:r>
          </a:p>
          <a:p>
            <a:pPr eaLnBrk="1" hangingPunct="1"/>
            <a:r>
              <a:rPr lang="en-US" altLang="en-US" sz="2800" dirty="0"/>
              <a:t>Medicare for all/Single payer</a:t>
            </a:r>
          </a:p>
          <a:p>
            <a:pPr lvl="1" eaLnBrk="1" hangingPunct="1"/>
            <a:r>
              <a:rPr lang="en-US" altLang="en-US" sz="2800" dirty="0"/>
              <a:t>Gradual single payer/opt-in</a:t>
            </a:r>
          </a:p>
          <a:p>
            <a:pPr eaLnBrk="1" hangingPunct="1"/>
            <a:r>
              <a:rPr lang="en-US" altLang="en-US" sz="2800" dirty="0"/>
              <a:t>Social insurance/employer mandates</a:t>
            </a:r>
          </a:p>
          <a:p>
            <a:pPr eaLnBrk="1" hangingPunct="1"/>
            <a:r>
              <a:rPr lang="en-US" altLang="en-US" sz="2800" dirty="0"/>
              <a:t>Individual mandates</a:t>
            </a:r>
          </a:p>
          <a:p>
            <a:pPr eaLnBrk="1" hangingPunct="1"/>
            <a:r>
              <a:rPr lang="en-US" altLang="en-US" sz="2800" dirty="0"/>
              <a:t>Single payer+ private option</a:t>
            </a:r>
          </a:p>
          <a:p>
            <a:pPr eaLnBrk="1" hangingPunct="1"/>
            <a:endParaRPr lang="en-US" altLang="en-US" sz="2400" dirty="0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1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1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1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1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19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19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19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19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19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19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2" grpId="0"/>
      <p:bldP spid="81923" grpId="0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3B0036-8A69-5110-E511-9D8CDE4FC5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Concluding thoughts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ED87CE-76FF-9266-30D7-D9B6BDC437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Three paths forward– </a:t>
            </a:r>
            <a:r>
              <a:rPr lang="en-US" sz="2800" i="1" dirty="0"/>
              <a:t>something’s</a:t>
            </a:r>
            <a:r>
              <a:rPr lang="en-US" sz="2800" dirty="0"/>
              <a:t> </a:t>
            </a:r>
            <a:r>
              <a:rPr lang="en-US" sz="2800" dirty="0" err="1"/>
              <a:t>gotta</a:t>
            </a:r>
            <a:r>
              <a:rPr lang="en-US" sz="2800" dirty="0"/>
              <a:t> be constrained</a:t>
            </a:r>
          </a:p>
          <a:p>
            <a:r>
              <a:rPr lang="en-US" sz="2800" dirty="0"/>
              <a:t>The Fundamental Challenge</a:t>
            </a:r>
          </a:p>
        </p:txBody>
      </p:sp>
    </p:spTree>
    <p:extLst>
      <p:ext uri="{BB962C8B-B14F-4D97-AF65-F5344CB8AC3E}">
        <p14:creationId xmlns:p14="http://schemas.microsoft.com/office/powerpoint/2010/main" val="3352986359"/>
      </p:ext>
    </p:extLst>
  </p:cSld>
  <p:clrMapOvr>
    <a:masterClrMapping/>
  </p:clrMapOvr>
  <p:transition spd="slow">
    <p:random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6">
            <a:extLst>
              <a:ext uri="{FF2B5EF4-FFF2-40B4-BE49-F238E27FC236}">
                <a16:creationId xmlns:a16="http://schemas.microsoft.com/office/drawing/2014/main" id="{E6151E3A-53DB-1746-F30E-3FD4B90CBB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81000"/>
            <a:ext cx="5089525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7F8D2D4-FC50-7F1B-FA64-855FC29964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4635" y="2367271"/>
            <a:ext cx="4506452" cy="4191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1D65E30-FCEA-EC6C-82AF-0AC665B3BE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913" y="228600"/>
            <a:ext cx="4278312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327031"/>
      </p:ext>
    </p:extLst>
  </p:cSld>
  <p:clrMapOvr>
    <a:masterClrMapping/>
  </p:clrMapOvr>
  <p:transition spd="slow">
    <p:rand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>
            <a:extLst>
              <a:ext uri="{FF2B5EF4-FFF2-40B4-BE49-F238E27FC236}">
                <a16:creationId xmlns:a16="http://schemas.microsoft.com/office/drawing/2014/main" id="{36CAA668-2014-8F8E-3F4D-3C272D685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Health in America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D99340-976E-CDBB-BB27-C1927A17F6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z="2800" dirty="0"/>
              <a:t>US vs. the world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6369EEE-0884-40B7-57BE-CB22387B00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336" y="1223654"/>
            <a:ext cx="8259328" cy="4410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925591"/>
      </p:ext>
    </p:extLst>
  </p:cSld>
  <p:clrMapOvr>
    <a:masterClrMapping/>
  </p:clrMapOvr>
  <p:transition spd="slow">
    <p:rand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1CE1E87-C9C1-E223-9763-08F91275FF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441" y="1142681"/>
            <a:ext cx="8183117" cy="4572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07184"/>
      </p:ext>
    </p:extLst>
  </p:cSld>
  <p:clrMapOvr>
    <a:masterClrMapping/>
  </p:clrMapOvr>
  <p:transition spd="slow">
    <p:random/>
  </p:transition>
</p:sld>
</file>

<file path=ppt/theme/theme1.xml><?xml version="1.0" encoding="utf-8"?>
<a:theme xmlns:a="http://schemas.openxmlformats.org/drawingml/2006/main" name="Basis">
  <a:themeElements>
    <a:clrScheme name="Basi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D9D01AC2-EE7D-4E49-99EE-8E62E4E7E8A7}"/>
    </a:ext>
  </a:extLst>
</a:theme>
</file>

<file path=ppt/theme/theme2.xml><?xml version="1.0" encoding="utf-8"?>
<a:theme xmlns:a="http://schemas.openxmlformats.org/drawingml/2006/main" name="2_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ACC63D00-1EE0-4159-BF5A-6FF02000B710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10517</TotalTime>
  <Words>242</Words>
  <Application>Microsoft Office PowerPoint</Application>
  <PresentationFormat>On-screen Show (4:3)</PresentationFormat>
  <Paragraphs>62</Paragraphs>
  <Slides>59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59</vt:i4>
      </vt:variant>
    </vt:vector>
  </HeadingPairs>
  <TitlesOfParts>
    <vt:vector size="69" baseType="lpstr">
      <vt:lpstr>Arial</vt:lpstr>
      <vt:lpstr>Calibri</vt:lpstr>
      <vt:lpstr>Calibri Light</vt:lpstr>
      <vt:lpstr>Corbel</vt:lpstr>
      <vt:lpstr>Times New Roman</vt:lpstr>
      <vt:lpstr>Basis</vt:lpstr>
      <vt:lpstr>2_Basis</vt:lpstr>
      <vt:lpstr>1_Office Theme</vt:lpstr>
      <vt:lpstr>2_Office Theme</vt:lpstr>
      <vt:lpstr>3_Office Theme</vt:lpstr>
      <vt:lpstr>Health Care Policy</vt:lpstr>
      <vt:lpstr>Introduction</vt:lpstr>
      <vt:lpstr>PowerPoint Presentation</vt:lpstr>
      <vt:lpstr>PowerPoint Presentation</vt:lpstr>
      <vt:lpstr>PowerPoint Presentation</vt:lpstr>
      <vt:lpstr>PowerPoint Presentation</vt:lpstr>
      <vt:lpstr>Health in America</vt:lpstr>
      <vt:lpstr>PowerPoint Presentation</vt:lpstr>
      <vt:lpstr>PowerPoint Presentation</vt:lpstr>
      <vt:lpstr>PowerPoint Presentation</vt:lpstr>
      <vt:lpstr>Infant Mortality</vt:lpstr>
      <vt:lpstr>Life expectancy after 80</vt:lpstr>
      <vt:lpstr>PowerPoint Presentation</vt:lpstr>
      <vt:lpstr>PowerPoint Presentation</vt:lpstr>
      <vt:lpstr>The U.S. Health Care System</vt:lpstr>
      <vt:lpstr>PowerPoint Presentation</vt:lpstr>
      <vt:lpstr>The U.S. Health Care System</vt:lpstr>
      <vt:lpstr>Problems with the U.S. System: Cost</vt:lpstr>
      <vt:lpstr>PowerPoint Presentation</vt:lpstr>
      <vt:lpstr>PowerPoint Presentation</vt:lpstr>
      <vt:lpstr>PowerPoint Presentation</vt:lpstr>
      <vt:lpstr>PowerPoint Presentation</vt:lpstr>
      <vt:lpstr>Problems with the U.S. System: Cost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Problems with the U.S. System: Access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Problems with the U.S. System: Quality</vt:lpstr>
      <vt:lpstr>PowerPoint Presentation</vt:lpstr>
      <vt:lpstr>PowerPoint Presentation</vt:lpstr>
      <vt:lpstr>PowerPoint Presentation</vt:lpstr>
      <vt:lpstr>Problems with the U.S. System: Quality</vt:lpstr>
      <vt:lpstr>PowerPoint Presentation</vt:lpstr>
      <vt:lpstr>Contemporary Policy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Lessons from abroad</vt:lpstr>
      <vt:lpstr>Concluding thoughts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Health Care Policy</dc:title>
  <dc:creator>Steven Greene</dc:creator>
  <cp:lastModifiedBy>Steven H Greene</cp:lastModifiedBy>
  <cp:revision>205</cp:revision>
  <dcterms:created xsi:type="dcterms:W3CDTF">1998-08-31T20:41:21Z</dcterms:created>
  <dcterms:modified xsi:type="dcterms:W3CDTF">2025-10-06T16:01:33Z</dcterms:modified>
</cp:coreProperties>
</file>