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0" r:id="rId6"/>
  </p:sldMasterIdLst>
  <p:handoutMasterIdLst>
    <p:handoutMasterId r:id="rId46"/>
  </p:handoutMasterIdLst>
  <p:sldIdLst>
    <p:sldId id="256" r:id="rId7"/>
    <p:sldId id="257" r:id="rId8"/>
    <p:sldId id="260" r:id="rId9"/>
    <p:sldId id="265" r:id="rId10"/>
    <p:sldId id="275" r:id="rId11"/>
    <p:sldId id="284" r:id="rId12"/>
    <p:sldId id="305" r:id="rId13"/>
    <p:sldId id="306" r:id="rId14"/>
    <p:sldId id="289" r:id="rId15"/>
    <p:sldId id="337" r:id="rId16"/>
    <p:sldId id="332" r:id="rId17"/>
    <p:sldId id="274" r:id="rId18"/>
    <p:sldId id="304" r:id="rId19"/>
    <p:sldId id="346" r:id="rId20"/>
    <p:sldId id="333" r:id="rId21"/>
    <p:sldId id="336" r:id="rId22"/>
    <p:sldId id="359" r:id="rId23"/>
    <p:sldId id="276" r:id="rId24"/>
    <p:sldId id="338" r:id="rId25"/>
    <p:sldId id="347" r:id="rId26"/>
    <p:sldId id="340" r:id="rId27"/>
    <p:sldId id="330" r:id="rId28"/>
    <p:sldId id="291" r:id="rId29"/>
    <p:sldId id="353" r:id="rId30"/>
    <p:sldId id="344" r:id="rId31"/>
    <p:sldId id="348" r:id="rId32"/>
    <p:sldId id="349" r:id="rId33"/>
    <p:sldId id="350" r:id="rId34"/>
    <p:sldId id="288" r:id="rId35"/>
    <p:sldId id="354" r:id="rId36"/>
    <p:sldId id="355" r:id="rId37"/>
    <p:sldId id="314" r:id="rId38"/>
    <p:sldId id="325" r:id="rId39"/>
    <p:sldId id="311" r:id="rId40"/>
    <p:sldId id="319" r:id="rId41"/>
    <p:sldId id="356" r:id="rId42"/>
    <p:sldId id="357" r:id="rId43"/>
    <p:sldId id="358" r:id="rId44"/>
    <p:sldId id="272" r:id="rId45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58100D0-3708-4A0C-8E44-0B6A721CFD8E}" v="317" dt="2025-09-23T19:34:11.83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1614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microsoft.com/office/2015/10/relationships/revisionInfo" Target="revisionInfo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viewProps" Target="viewProps.xml"/><Relationship Id="rId8" Type="http://schemas.openxmlformats.org/officeDocument/2006/relationships/slide" Target="slides/slide2.xml"/><Relationship Id="rId51" Type="http://schemas.microsoft.com/office/2016/11/relationships/changesInfo" Target="changesInfos/changesInfo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handoutMaster" Target="handoutMasters/handoutMaster1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even Greene" userId="71916a85061e9be7" providerId="LiveId" clId="{4943B9C1-5C34-4D72-89DF-1A46BC4B5CBA}"/>
    <pc:docChg chg="undo custSel addSld delSld modSld sldOrd">
      <pc:chgData name="Steven Greene" userId="71916a85061e9be7" providerId="LiveId" clId="{4943B9C1-5C34-4D72-89DF-1A46BC4B5CBA}" dt="2025-09-23T19:34:38.734" v="462" actId="47"/>
      <pc:docMkLst>
        <pc:docMk/>
      </pc:docMkLst>
      <pc:sldChg chg="modSp modAnim">
        <pc:chgData name="Steven Greene" userId="71916a85061e9be7" providerId="LiveId" clId="{4943B9C1-5C34-4D72-89DF-1A46BC4B5CBA}" dt="2025-09-23T19:27:09.272" v="343" actId="20577"/>
        <pc:sldMkLst>
          <pc:docMk/>
          <pc:sldMk cId="0" sldId="257"/>
        </pc:sldMkLst>
        <pc:spChg chg="mod">
          <ac:chgData name="Steven Greene" userId="71916a85061e9be7" providerId="LiveId" clId="{4943B9C1-5C34-4D72-89DF-1A46BC4B5CBA}" dt="2025-09-23T19:27:09.272" v="343" actId="20577"/>
          <ac:spMkLst>
            <pc:docMk/>
            <pc:sldMk cId="0" sldId="257"/>
            <ac:spMk id="3075" creationId="{CD59FDDA-5D95-69A7-CA53-3C2785E1242D}"/>
          </ac:spMkLst>
        </pc:spChg>
      </pc:sldChg>
      <pc:sldChg chg="modSp modAnim">
        <pc:chgData name="Steven Greene" userId="71916a85061e9be7" providerId="LiveId" clId="{4943B9C1-5C34-4D72-89DF-1A46BC4B5CBA}" dt="2025-09-23T19:27:45.362" v="370" actId="20577"/>
        <pc:sldMkLst>
          <pc:docMk/>
          <pc:sldMk cId="0" sldId="260"/>
        </pc:sldMkLst>
        <pc:spChg chg="mod">
          <ac:chgData name="Steven Greene" userId="71916a85061e9be7" providerId="LiveId" clId="{4943B9C1-5C34-4D72-89DF-1A46BC4B5CBA}" dt="2025-09-23T19:27:45.362" v="370" actId="20577"/>
          <ac:spMkLst>
            <pc:docMk/>
            <pc:sldMk cId="0" sldId="260"/>
            <ac:spMk id="6147" creationId="{BD7F10B7-39FD-FC81-E5F3-024F681FA93A}"/>
          </ac:spMkLst>
        </pc:spChg>
      </pc:sldChg>
      <pc:sldChg chg="modSp modAnim">
        <pc:chgData name="Steven Greene" userId="71916a85061e9be7" providerId="LiveId" clId="{4943B9C1-5C34-4D72-89DF-1A46BC4B5CBA}" dt="2025-09-23T19:30:41.912" v="439" actId="20577"/>
        <pc:sldMkLst>
          <pc:docMk/>
          <pc:sldMk cId="0" sldId="275"/>
        </pc:sldMkLst>
        <pc:spChg chg="mod">
          <ac:chgData name="Steven Greene" userId="71916a85061e9be7" providerId="LiveId" clId="{4943B9C1-5C34-4D72-89DF-1A46BC4B5CBA}" dt="2025-09-23T19:30:41.912" v="439" actId="20577"/>
          <ac:spMkLst>
            <pc:docMk/>
            <pc:sldMk cId="0" sldId="275"/>
            <ac:spMk id="23555" creationId="{FFB7F765-55A1-DF23-C9C2-8872CAC1F9E5}"/>
          </ac:spMkLst>
        </pc:spChg>
      </pc:sldChg>
      <pc:sldChg chg="modSp modAnim">
        <pc:chgData name="Steven Greene" userId="71916a85061e9be7" providerId="LiveId" clId="{4943B9C1-5C34-4D72-89DF-1A46BC4B5CBA}" dt="2025-09-23T19:34:11.830" v="461" actId="20577"/>
        <pc:sldMkLst>
          <pc:docMk/>
          <pc:sldMk cId="0" sldId="276"/>
        </pc:sldMkLst>
        <pc:spChg chg="mod">
          <ac:chgData name="Steven Greene" userId="71916a85061e9be7" providerId="LiveId" clId="{4943B9C1-5C34-4D72-89DF-1A46BC4B5CBA}" dt="2025-09-23T19:34:11.830" v="461" actId="20577"/>
          <ac:spMkLst>
            <pc:docMk/>
            <pc:sldMk cId="0" sldId="276"/>
            <ac:spMk id="24579" creationId="{81A37DDC-6CF6-1349-BAC7-FBD8488265BB}"/>
          </ac:spMkLst>
        </pc:spChg>
      </pc:sldChg>
      <pc:sldChg chg="addSp delSp modSp">
        <pc:chgData name="Steven Greene" userId="71916a85061e9be7" providerId="LiveId" clId="{4943B9C1-5C34-4D72-89DF-1A46BC4B5CBA}" dt="2025-09-23T17:48:53.487" v="4" actId="1076"/>
        <pc:sldMkLst>
          <pc:docMk/>
          <pc:sldMk cId="0" sldId="284"/>
        </pc:sldMkLst>
        <pc:picChg chg="add mod">
          <ac:chgData name="Steven Greene" userId="71916a85061e9be7" providerId="LiveId" clId="{4943B9C1-5C34-4D72-89DF-1A46BC4B5CBA}" dt="2025-09-23T17:48:53.487" v="4" actId="1076"/>
          <ac:picMkLst>
            <pc:docMk/>
            <pc:sldMk cId="0" sldId="284"/>
            <ac:picMk id="1026" creationId="{AD7E2A44-4945-3C1F-8DD7-8CEBB88625D7}"/>
          </ac:picMkLst>
        </pc:picChg>
        <pc:picChg chg="del">
          <ac:chgData name="Steven Greene" userId="71916a85061e9be7" providerId="LiveId" clId="{4943B9C1-5C34-4D72-89DF-1A46BC4B5CBA}" dt="2025-09-23T17:48:48.160" v="0" actId="478"/>
          <ac:picMkLst>
            <pc:docMk/>
            <pc:sldMk cId="0" sldId="284"/>
            <ac:picMk id="19458" creationId="{074DF839-1180-AE76-D200-3451203A1B2F}"/>
          </ac:picMkLst>
        </pc:picChg>
      </pc:sldChg>
      <pc:sldChg chg="modSp modAnim">
        <pc:chgData name="Steven Greene" userId="71916a85061e9be7" providerId="LiveId" clId="{4943B9C1-5C34-4D72-89DF-1A46BC4B5CBA}" dt="2025-09-23T19:12:48.397" v="288" actId="20577"/>
        <pc:sldMkLst>
          <pc:docMk/>
          <pc:sldMk cId="0" sldId="288"/>
        </pc:sldMkLst>
        <pc:spChg chg="mod">
          <ac:chgData name="Steven Greene" userId="71916a85061e9be7" providerId="LiveId" clId="{4943B9C1-5C34-4D72-89DF-1A46BC4B5CBA}" dt="2025-09-23T19:12:48.397" v="288" actId="20577"/>
          <ac:spMkLst>
            <pc:docMk/>
            <pc:sldMk cId="0" sldId="288"/>
            <ac:spMk id="41987" creationId="{8157B757-DD25-3554-6065-41A8B5F1F918}"/>
          </ac:spMkLst>
        </pc:spChg>
      </pc:sldChg>
      <pc:sldChg chg="addSp delSp modSp mod ord">
        <pc:chgData name="Steven Greene" userId="71916a85061e9be7" providerId="LiveId" clId="{4943B9C1-5C34-4D72-89DF-1A46BC4B5CBA}" dt="2025-09-23T19:31:47.881" v="443"/>
        <pc:sldMkLst>
          <pc:docMk/>
          <pc:sldMk cId="0" sldId="289"/>
        </pc:sldMkLst>
        <pc:picChg chg="add mod">
          <ac:chgData name="Steven Greene" userId="71916a85061e9be7" providerId="LiveId" clId="{4943B9C1-5C34-4D72-89DF-1A46BC4B5CBA}" dt="2025-09-23T17:55:49.245" v="28" actId="14100"/>
          <ac:picMkLst>
            <pc:docMk/>
            <pc:sldMk cId="0" sldId="289"/>
            <ac:picMk id="2" creationId="{BC08B5D8-07C1-11F7-293E-ECC26B19024D}"/>
          </ac:picMkLst>
        </pc:picChg>
        <pc:picChg chg="del">
          <ac:chgData name="Steven Greene" userId="71916a85061e9be7" providerId="LiveId" clId="{4943B9C1-5C34-4D72-89DF-1A46BC4B5CBA}" dt="2025-09-23T17:55:41.675" v="25" actId="478"/>
          <ac:picMkLst>
            <pc:docMk/>
            <pc:sldMk cId="0" sldId="289"/>
            <ac:picMk id="25602" creationId="{0EDEE942-039F-7169-B066-A661370CC5F4}"/>
          </ac:picMkLst>
        </pc:picChg>
      </pc:sldChg>
      <pc:sldChg chg="addSp modSp mod ord">
        <pc:chgData name="Steven Greene" userId="71916a85061e9be7" providerId="LiveId" clId="{4943B9C1-5C34-4D72-89DF-1A46BC4B5CBA}" dt="2025-09-23T18:16:54.416" v="79"/>
        <pc:sldMkLst>
          <pc:docMk/>
          <pc:sldMk cId="0" sldId="291"/>
        </pc:sldMkLst>
        <pc:spChg chg="add mod">
          <ac:chgData name="Steven Greene" userId="71916a85061e9be7" providerId="LiveId" clId="{4943B9C1-5C34-4D72-89DF-1A46BC4B5CBA}" dt="2025-09-23T18:13:02.928" v="40" actId="1076"/>
          <ac:spMkLst>
            <pc:docMk/>
            <pc:sldMk cId="0" sldId="291"/>
            <ac:spMk id="2" creationId="{BC0C7502-C021-7584-0F88-7DEEDC030A1F}"/>
          </ac:spMkLst>
        </pc:spChg>
        <pc:spChg chg="add mod">
          <ac:chgData name="Steven Greene" userId="71916a85061e9be7" providerId="LiveId" clId="{4943B9C1-5C34-4D72-89DF-1A46BC4B5CBA}" dt="2025-09-23T18:12:34.243" v="36"/>
          <ac:spMkLst>
            <pc:docMk/>
            <pc:sldMk cId="0" sldId="291"/>
            <ac:spMk id="3" creationId="{CF31E460-7414-D93E-80CF-67B35A2689FB}"/>
          </ac:spMkLst>
        </pc:spChg>
        <pc:picChg chg="mod">
          <ac:chgData name="Steven Greene" userId="71916a85061e9be7" providerId="LiveId" clId="{4943B9C1-5C34-4D72-89DF-1A46BC4B5CBA}" dt="2025-09-23T18:12:58.268" v="39" actId="1076"/>
          <ac:picMkLst>
            <pc:docMk/>
            <pc:sldMk cId="0" sldId="291"/>
            <ac:picMk id="36866" creationId="{808ABBB6-347A-4A0D-BFD4-B2CF1386FC4A}"/>
          </ac:picMkLst>
        </pc:picChg>
      </pc:sldChg>
      <pc:sldChg chg="del">
        <pc:chgData name="Steven Greene" userId="71916a85061e9be7" providerId="LiveId" clId="{4943B9C1-5C34-4D72-89DF-1A46BC4B5CBA}" dt="2025-09-23T19:13:11.397" v="289" actId="47"/>
        <pc:sldMkLst>
          <pc:docMk/>
          <pc:sldMk cId="0" sldId="297"/>
        </pc:sldMkLst>
      </pc:sldChg>
      <pc:sldChg chg="addSp delSp modSp mod">
        <pc:chgData name="Steven Greene" userId="71916a85061e9be7" providerId="LiveId" clId="{4943B9C1-5C34-4D72-89DF-1A46BC4B5CBA}" dt="2025-09-23T17:49:59.093" v="8" actId="1076"/>
        <pc:sldMkLst>
          <pc:docMk/>
          <pc:sldMk cId="0" sldId="305"/>
        </pc:sldMkLst>
        <pc:picChg chg="add mod">
          <ac:chgData name="Steven Greene" userId="71916a85061e9be7" providerId="LiveId" clId="{4943B9C1-5C34-4D72-89DF-1A46BC4B5CBA}" dt="2025-09-23T17:49:59.093" v="8" actId="1076"/>
          <ac:picMkLst>
            <pc:docMk/>
            <pc:sldMk cId="0" sldId="305"/>
            <ac:picMk id="2" creationId="{62F34707-7B17-1301-00B6-4329BDB77934}"/>
          </ac:picMkLst>
        </pc:picChg>
        <pc:picChg chg="del">
          <ac:chgData name="Steven Greene" userId="71916a85061e9be7" providerId="LiveId" clId="{4943B9C1-5C34-4D72-89DF-1A46BC4B5CBA}" dt="2025-09-23T17:49:54.397" v="5" actId="478"/>
          <ac:picMkLst>
            <pc:docMk/>
            <pc:sldMk cId="0" sldId="305"/>
            <ac:picMk id="20482" creationId="{614FA045-B3C4-42C2-6863-D584388702C3}"/>
          </ac:picMkLst>
        </pc:picChg>
      </pc:sldChg>
      <pc:sldChg chg="del">
        <pc:chgData name="Steven Greene" userId="71916a85061e9be7" providerId="LiveId" clId="{4943B9C1-5C34-4D72-89DF-1A46BC4B5CBA}" dt="2025-09-23T19:34:38.734" v="462" actId="47"/>
        <pc:sldMkLst>
          <pc:docMk/>
          <pc:sldMk cId="0" sldId="310"/>
        </pc:sldMkLst>
      </pc:sldChg>
      <pc:sldChg chg="del">
        <pc:chgData name="Steven Greene" userId="71916a85061e9be7" providerId="LiveId" clId="{4943B9C1-5C34-4D72-89DF-1A46BC4B5CBA}" dt="2025-09-23T19:13:55.916" v="291" actId="47"/>
        <pc:sldMkLst>
          <pc:docMk/>
          <pc:sldMk cId="0" sldId="315"/>
        </pc:sldMkLst>
      </pc:sldChg>
      <pc:sldChg chg="del">
        <pc:chgData name="Steven Greene" userId="71916a85061e9be7" providerId="LiveId" clId="{4943B9C1-5C34-4D72-89DF-1A46BC4B5CBA}" dt="2025-09-23T18:36:17.169" v="154" actId="47"/>
        <pc:sldMkLst>
          <pc:docMk/>
          <pc:sldMk cId="0" sldId="317"/>
        </pc:sldMkLst>
      </pc:sldChg>
      <pc:sldChg chg="del">
        <pc:chgData name="Steven Greene" userId="71916a85061e9be7" providerId="LiveId" clId="{4943B9C1-5C34-4D72-89DF-1A46BC4B5CBA}" dt="2025-09-23T19:13:20.886" v="290" actId="47"/>
        <pc:sldMkLst>
          <pc:docMk/>
          <pc:sldMk cId="0" sldId="324"/>
        </pc:sldMkLst>
      </pc:sldChg>
      <pc:sldChg chg="addSp delSp modSp mod">
        <pc:chgData name="Steven Greene" userId="71916a85061e9be7" providerId="LiveId" clId="{4943B9C1-5C34-4D72-89DF-1A46BC4B5CBA}" dt="2025-09-23T18:41:10.418" v="163" actId="14100"/>
        <pc:sldMkLst>
          <pc:docMk/>
          <pc:sldMk cId="0" sldId="330"/>
        </pc:sldMkLst>
        <pc:picChg chg="add mod">
          <ac:chgData name="Steven Greene" userId="71916a85061e9be7" providerId="LiveId" clId="{4943B9C1-5C34-4D72-89DF-1A46BC4B5CBA}" dt="2025-09-23T18:41:10.418" v="163" actId="14100"/>
          <ac:picMkLst>
            <pc:docMk/>
            <pc:sldMk cId="0" sldId="330"/>
            <ac:picMk id="2" creationId="{968054A8-0700-87B1-6F6D-F12C90DF54C8}"/>
          </ac:picMkLst>
        </pc:picChg>
        <pc:picChg chg="del">
          <ac:chgData name="Steven Greene" userId="71916a85061e9be7" providerId="LiveId" clId="{4943B9C1-5C34-4D72-89DF-1A46BC4B5CBA}" dt="2025-09-23T18:40:28.712" v="159" actId="478"/>
          <ac:picMkLst>
            <pc:docMk/>
            <pc:sldMk cId="0" sldId="330"/>
            <ac:picMk id="35843" creationId="{8C00DB56-6B79-CE8D-954D-D3D032C064BD}"/>
          </ac:picMkLst>
        </pc:picChg>
      </pc:sldChg>
      <pc:sldChg chg="del">
        <pc:chgData name="Steven Greene" userId="71916a85061e9be7" providerId="LiveId" clId="{4943B9C1-5C34-4D72-89DF-1A46BC4B5CBA}" dt="2025-09-23T18:41:49.447" v="166" actId="47"/>
        <pc:sldMkLst>
          <pc:docMk/>
          <pc:sldMk cId="0" sldId="331"/>
        </pc:sldMkLst>
      </pc:sldChg>
      <pc:sldChg chg="addSp delSp modSp mod">
        <pc:chgData name="Steven Greene" userId="71916a85061e9be7" providerId="LiveId" clId="{4943B9C1-5C34-4D72-89DF-1A46BC4B5CBA}" dt="2025-09-23T17:54:07.626" v="24" actId="14100"/>
        <pc:sldMkLst>
          <pc:docMk/>
          <pc:sldMk cId="0" sldId="332"/>
        </pc:sldMkLst>
        <pc:picChg chg="add mod">
          <ac:chgData name="Steven Greene" userId="71916a85061e9be7" providerId="LiveId" clId="{4943B9C1-5C34-4D72-89DF-1A46BC4B5CBA}" dt="2025-09-23T17:54:07.626" v="24" actId="14100"/>
          <ac:picMkLst>
            <pc:docMk/>
            <pc:sldMk cId="0" sldId="332"/>
            <ac:picMk id="2" creationId="{37EB7227-61F3-801A-E566-E40AA8234E12}"/>
          </ac:picMkLst>
        </pc:picChg>
        <pc:picChg chg="del">
          <ac:chgData name="Steven Greene" userId="71916a85061e9be7" providerId="LiveId" clId="{4943B9C1-5C34-4D72-89DF-1A46BC4B5CBA}" dt="2025-09-23T17:53:58.376" v="21" actId="478"/>
          <ac:picMkLst>
            <pc:docMk/>
            <pc:sldMk cId="0" sldId="332"/>
            <ac:picMk id="23554" creationId="{172694A6-83BA-4C38-DAA6-E0CCBBBF4682}"/>
          </ac:picMkLst>
        </pc:picChg>
      </pc:sldChg>
      <pc:sldChg chg="addSp delSp modSp mod">
        <pc:chgData name="Steven Greene" userId="71916a85061e9be7" providerId="LiveId" clId="{4943B9C1-5C34-4D72-89DF-1A46BC4B5CBA}" dt="2025-09-23T17:53:24.956" v="20" actId="20577"/>
        <pc:sldMkLst>
          <pc:docMk/>
          <pc:sldMk cId="0" sldId="337"/>
        </pc:sldMkLst>
        <pc:spChg chg="mod">
          <ac:chgData name="Steven Greene" userId="71916a85061e9be7" providerId="LiveId" clId="{4943B9C1-5C34-4D72-89DF-1A46BC4B5CBA}" dt="2025-09-23T17:53:24.956" v="20" actId="20577"/>
          <ac:spMkLst>
            <pc:docMk/>
            <pc:sldMk cId="0" sldId="337"/>
            <ac:spMk id="22530" creationId="{BA5FAA0B-961E-43F5-1E13-4CF9A7A88E23}"/>
          </ac:spMkLst>
        </pc:spChg>
        <pc:picChg chg="add mod">
          <ac:chgData name="Steven Greene" userId="71916a85061e9be7" providerId="LiveId" clId="{4943B9C1-5C34-4D72-89DF-1A46BC4B5CBA}" dt="2025-09-23T17:53:12.326" v="15" actId="1076"/>
          <ac:picMkLst>
            <pc:docMk/>
            <pc:sldMk cId="0" sldId="337"/>
            <ac:picMk id="2" creationId="{4E7B022D-DCFB-9AA8-E1BD-C5762270F846}"/>
          </ac:picMkLst>
        </pc:picChg>
        <pc:picChg chg="del">
          <ac:chgData name="Steven Greene" userId="71916a85061e9be7" providerId="LiveId" clId="{4943B9C1-5C34-4D72-89DF-1A46BC4B5CBA}" dt="2025-09-23T17:52:58.988" v="9" actId="478"/>
          <ac:picMkLst>
            <pc:docMk/>
            <pc:sldMk cId="0" sldId="337"/>
            <ac:picMk id="22531" creationId="{871AE1BD-4EA1-8408-0467-3604C69B1296}"/>
          </ac:picMkLst>
        </pc:picChg>
        <pc:picChg chg="mod">
          <ac:chgData name="Steven Greene" userId="71916a85061e9be7" providerId="LiveId" clId="{4943B9C1-5C34-4D72-89DF-1A46BC4B5CBA}" dt="2025-09-23T17:53:21.676" v="18" actId="14100"/>
          <ac:picMkLst>
            <pc:docMk/>
            <pc:sldMk cId="0" sldId="337"/>
            <ac:picMk id="22532" creationId="{078EDA12-5DE9-8806-5DEF-4CF9D7FF93C7}"/>
          </ac:picMkLst>
        </pc:picChg>
      </pc:sldChg>
      <pc:sldChg chg="addSp delSp modSp mod">
        <pc:chgData name="Steven Greene" userId="71916a85061e9be7" providerId="LiveId" clId="{4943B9C1-5C34-4D72-89DF-1A46BC4B5CBA}" dt="2025-09-23T18:16:47.571" v="77" actId="1076"/>
        <pc:sldMkLst>
          <pc:docMk/>
          <pc:sldMk cId="0" sldId="344"/>
        </pc:sldMkLst>
        <pc:picChg chg="add mod">
          <ac:chgData name="Steven Greene" userId="71916a85061e9be7" providerId="LiveId" clId="{4943B9C1-5C34-4D72-89DF-1A46BC4B5CBA}" dt="2025-09-23T18:16:47.571" v="77" actId="1076"/>
          <ac:picMkLst>
            <pc:docMk/>
            <pc:sldMk cId="0" sldId="344"/>
            <ac:picMk id="2" creationId="{67096BC3-6D6E-3AF8-D25F-C1645AE532A2}"/>
          </ac:picMkLst>
        </pc:picChg>
        <pc:picChg chg="del">
          <ac:chgData name="Steven Greene" userId="71916a85061e9be7" providerId="LiveId" clId="{4943B9C1-5C34-4D72-89DF-1A46BC4B5CBA}" dt="2025-09-23T18:16:42.963" v="74" actId="478"/>
          <ac:picMkLst>
            <pc:docMk/>
            <pc:sldMk cId="0" sldId="344"/>
            <ac:picMk id="37890" creationId="{DDEBB252-6090-0FF7-BDFA-D146DE6B850E}"/>
          </ac:picMkLst>
        </pc:picChg>
      </pc:sldChg>
      <pc:sldChg chg="addSp delSp modSp mod">
        <pc:chgData name="Steven Greene" userId="71916a85061e9be7" providerId="LiveId" clId="{4943B9C1-5C34-4D72-89DF-1A46BC4B5CBA}" dt="2025-09-23T18:25:12.613" v="153" actId="11529"/>
        <pc:sldMkLst>
          <pc:docMk/>
          <pc:sldMk cId="0" sldId="346"/>
        </pc:sldMkLst>
        <pc:spChg chg="add mod">
          <ac:chgData name="Steven Greene" userId="71916a85061e9be7" providerId="LiveId" clId="{4943B9C1-5C34-4D72-89DF-1A46BC4B5CBA}" dt="2025-09-23T18:24:54.873" v="152" actId="207"/>
          <ac:spMkLst>
            <pc:docMk/>
            <pc:sldMk cId="0" sldId="346"/>
            <ac:spMk id="2" creationId="{39300F33-36B1-87D6-7E7B-AD523E51AA47}"/>
          </ac:spMkLst>
        </pc:spChg>
        <pc:spChg chg="add">
          <ac:chgData name="Steven Greene" userId="71916a85061e9be7" providerId="LiveId" clId="{4943B9C1-5C34-4D72-89DF-1A46BC4B5CBA}" dt="2025-09-23T18:25:12.613" v="153" actId="11529"/>
          <ac:spMkLst>
            <pc:docMk/>
            <pc:sldMk cId="0" sldId="346"/>
            <ac:spMk id="3" creationId="{FF6A1011-F7AC-2F69-C2F9-F077DE328419}"/>
          </ac:spMkLst>
        </pc:spChg>
        <pc:picChg chg="add mod">
          <ac:chgData name="Steven Greene" userId="71916a85061e9be7" providerId="LiveId" clId="{4943B9C1-5C34-4D72-89DF-1A46BC4B5CBA}" dt="2025-09-23T18:24:49.038" v="150" actId="1076"/>
          <ac:picMkLst>
            <pc:docMk/>
            <pc:sldMk cId="0" sldId="346"/>
            <ac:picMk id="3074" creationId="{B93D41DF-105D-8BA2-58C0-0BC6D3312E12}"/>
          </ac:picMkLst>
        </pc:picChg>
        <pc:picChg chg="del">
          <ac:chgData name="Steven Greene" userId="71916a85061e9be7" providerId="LiveId" clId="{4943B9C1-5C34-4D72-89DF-1A46BC4B5CBA}" dt="2025-09-23T18:23:20.124" v="90" actId="478"/>
          <ac:picMkLst>
            <pc:docMk/>
            <pc:sldMk cId="0" sldId="346"/>
            <ac:picMk id="27650" creationId="{1ACBDF4C-B7CF-53EF-7EE6-2EBA23A730A2}"/>
          </ac:picMkLst>
        </pc:picChg>
      </pc:sldChg>
      <pc:sldChg chg="addSp delSp modSp mod">
        <pc:chgData name="Steven Greene" userId="71916a85061e9be7" providerId="LiveId" clId="{4943B9C1-5C34-4D72-89DF-1A46BC4B5CBA}" dt="2025-09-23T18:38:28.708" v="158" actId="1076"/>
        <pc:sldMkLst>
          <pc:docMk/>
          <pc:sldMk cId="0" sldId="347"/>
        </pc:sldMkLst>
        <pc:picChg chg="add mod">
          <ac:chgData name="Steven Greene" userId="71916a85061e9be7" providerId="LiveId" clId="{4943B9C1-5C34-4D72-89DF-1A46BC4B5CBA}" dt="2025-09-23T18:38:28.708" v="158" actId="1076"/>
          <ac:picMkLst>
            <pc:docMk/>
            <pc:sldMk cId="0" sldId="347"/>
            <ac:picMk id="2" creationId="{11CB1139-FF5B-B53E-5451-66788A923CB7}"/>
          </ac:picMkLst>
        </pc:picChg>
        <pc:picChg chg="del">
          <ac:chgData name="Steven Greene" userId="71916a85061e9be7" providerId="LiveId" clId="{4943B9C1-5C34-4D72-89DF-1A46BC4B5CBA}" dt="2025-09-23T18:38:23.883" v="155" actId="478"/>
          <ac:picMkLst>
            <pc:docMk/>
            <pc:sldMk cId="0" sldId="347"/>
            <ac:picMk id="33794" creationId="{4E1F2CEB-B52E-A7C6-B9C3-3B5F46D96804}"/>
          </ac:picMkLst>
        </pc:picChg>
      </pc:sldChg>
      <pc:sldChg chg="del">
        <pc:chgData name="Steven Greene" userId="71916a85061e9be7" providerId="LiveId" clId="{4943B9C1-5C34-4D72-89DF-1A46BC4B5CBA}" dt="2025-09-23T18:41:41.878" v="165" actId="47"/>
        <pc:sldMkLst>
          <pc:docMk/>
          <pc:sldMk cId="0" sldId="351"/>
        </pc:sldMkLst>
      </pc:sldChg>
      <pc:sldChg chg="addSp delSp new del mod">
        <pc:chgData name="Steven Greene" userId="71916a85061e9be7" providerId="LiveId" clId="{4943B9C1-5C34-4D72-89DF-1A46BC4B5CBA}" dt="2025-09-23T18:41:14.657" v="164" actId="47"/>
        <pc:sldMkLst>
          <pc:docMk/>
          <pc:sldMk cId="1275875463" sldId="352"/>
        </pc:sldMkLst>
        <pc:spChg chg="del">
          <ac:chgData name="Steven Greene" userId="71916a85061e9be7" providerId="LiveId" clId="{4943B9C1-5C34-4D72-89DF-1A46BC4B5CBA}" dt="2025-09-23T18:12:00.612" v="30" actId="478"/>
          <ac:spMkLst>
            <pc:docMk/>
            <pc:sldMk cId="1275875463" sldId="352"/>
            <ac:spMk id="2" creationId="{6F63B643-23BD-18C9-1A3F-7253530790EF}"/>
          </ac:spMkLst>
        </pc:spChg>
        <pc:picChg chg="add">
          <ac:chgData name="Steven Greene" userId="71916a85061e9be7" providerId="LiveId" clId="{4943B9C1-5C34-4D72-89DF-1A46BC4B5CBA}" dt="2025-09-23T18:12:01.950" v="31" actId="22"/>
          <ac:picMkLst>
            <pc:docMk/>
            <pc:sldMk cId="1275875463" sldId="352"/>
            <ac:picMk id="4" creationId="{031BE396-7631-4F04-2544-7528D0243BE0}"/>
          </ac:picMkLst>
        </pc:picChg>
      </pc:sldChg>
      <pc:sldChg chg="addSp modSp new mod">
        <pc:chgData name="Steven Greene" userId="71916a85061e9be7" providerId="LiveId" clId="{4943B9C1-5C34-4D72-89DF-1A46BC4B5CBA}" dt="2025-09-23T18:15:39.037" v="73" actId="1076"/>
        <pc:sldMkLst>
          <pc:docMk/>
          <pc:sldMk cId="1043805025" sldId="353"/>
        </pc:sldMkLst>
        <pc:spChg chg="add mod">
          <ac:chgData name="Steven Greene" userId="71916a85061e9be7" providerId="LiveId" clId="{4943B9C1-5C34-4D72-89DF-1A46BC4B5CBA}" dt="2025-09-23T18:15:17.917" v="46" actId="207"/>
          <ac:spMkLst>
            <pc:docMk/>
            <pc:sldMk cId="1043805025" sldId="353"/>
            <ac:spMk id="4" creationId="{FA1774A1-70F7-0F8F-EED2-1207B1DA46F1}"/>
          </ac:spMkLst>
        </pc:spChg>
        <pc:spChg chg="add mod">
          <ac:chgData name="Steven Greene" userId="71916a85061e9be7" providerId="LiveId" clId="{4943B9C1-5C34-4D72-89DF-1A46BC4B5CBA}" dt="2025-09-23T18:15:39.037" v="73" actId="1076"/>
          <ac:spMkLst>
            <pc:docMk/>
            <pc:sldMk cId="1043805025" sldId="353"/>
            <ac:spMk id="5" creationId="{2540E35C-B106-5045-7F19-F966F469D292}"/>
          </ac:spMkLst>
        </pc:spChg>
        <pc:picChg chg="add mod">
          <ac:chgData name="Steven Greene" userId="71916a85061e9be7" providerId="LiveId" clId="{4943B9C1-5C34-4D72-89DF-1A46BC4B5CBA}" dt="2025-09-23T18:14:56.858" v="44" actId="1076"/>
          <ac:picMkLst>
            <pc:docMk/>
            <pc:sldMk cId="1043805025" sldId="353"/>
            <ac:picMk id="3" creationId="{AD747CFF-ED02-AB47-ED66-2BCE99EEA5F4}"/>
          </ac:picMkLst>
        </pc:picChg>
      </pc:sldChg>
      <pc:sldChg chg="addSp modSp new">
        <pc:chgData name="Steven Greene" userId="71916a85061e9be7" providerId="LiveId" clId="{4943B9C1-5C34-4D72-89DF-1A46BC4B5CBA}" dt="2025-09-23T18:18:41.026" v="83" actId="1076"/>
        <pc:sldMkLst>
          <pc:docMk/>
          <pc:sldMk cId="624926961" sldId="354"/>
        </pc:sldMkLst>
        <pc:picChg chg="add mod">
          <ac:chgData name="Steven Greene" userId="71916a85061e9be7" providerId="LiveId" clId="{4943B9C1-5C34-4D72-89DF-1A46BC4B5CBA}" dt="2025-09-23T18:18:41.026" v="83" actId="1076"/>
          <ac:picMkLst>
            <pc:docMk/>
            <pc:sldMk cId="624926961" sldId="354"/>
            <ac:picMk id="2050" creationId="{240F41AA-EBA1-8A4C-0891-12220AA575F4}"/>
          </ac:picMkLst>
        </pc:picChg>
      </pc:sldChg>
      <pc:sldChg chg="addSp modSp new mod">
        <pc:chgData name="Steven Greene" userId="71916a85061e9be7" providerId="LiveId" clId="{4943B9C1-5C34-4D72-89DF-1A46BC4B5CBA}" dt="2025-09-23T18:23:15.074" v="89" actId="1076"/>
        <pc:sldMkLst>
          <pc:docMk/>
          <pc:sldMk cId="295040912" sldId="355"/>
        </pc:sldMkLst>
        <pc:picChg chg="add mod">
          <ac:chgData name="Steven Greene" userId="71916a85061e9be7" providerId="LiveId" clId="{4943B9C1-5C34-4D72-89DF-1A46BC4B5CBA}" dt="2025-09-23T18:23:15.074" v="89" actId="1076"/>
          <ac:picMkLst>
            <pc:docMk/>
            <pc:sldMk cId="295040912" sldId="355"/>
            <ac:picMk id="2" creationId="{ACAE744D-5796-CF1F-0B90-22B6760770DB}"/>
          </ac:picMkLst>
        </pc:picChg>
      </pc:sldChg>
      <pc:sldChg chg="addSp new mod">
        <pc:chgData name="Steven Greene" userId="71916a85061e9be7" providerId="LiveId" clId="{4943B9C1-5C34-4D72-89DF-1A46BC4B5CBA}" dt="2025-09-23T19:14:00.886" v="293" actId="22"/>
        <pc:sldMkLst>
          <pc:docMk/>
          <pc:sldMk cId="2461870132" sldId="356"/>
        </pc:sldMkLst>
        <pc:picChg chg="add">
          <ac:chgData name="Steven Greene" userId="71916a85061e9be7" providerId="LiveId" clId="{4943B9C1-5C34-4D72-89DF-1A46BC4B5CBA}" dt="2025-09-23T19:14:00.886" v="293" actId="22"/>
          <ac:picMkLst>
            <pc:docMk/>
            <pc:sldMk cId="2461870132" sldId="356"/>
            <ac:picMk id="3" creationId="{2F5884DD-5E5D-20CE-5907-7CDFBAB381AE}"/>
          </ac:picMkLst>
        </pc:picChg>
      </pc:sldChg>
      <pc:sldChg chg="addSp new mod">
        <pc:chgData name="Steven Greene" userId="71916a85061e9be7" providerId="LiveId" clId="{4943B9C1-5C34-4D72-89DF-1A46BC4B5CBA}" dt="2025-09-23T19:14:47.326" v="295" actId="22"/>
        <pc:sldMkLst>
          <pc:docMk/>
          <pc:sldMk cId="3716911437" sldId="357"/>
        </pc:sldMkLst>
        <pc:picChg chg="add">
          <ac:chgData name="Steven Greene" userId="71916a85061e9be7" providerId="LiveId" clId="{4943B9C1-5C34-4D72-89DF-1A46BC4B5CBA}" dt="2025-09-23T19:14:47.326" v="295" actId="22"/>
          <ac:picMkLst>
            <pc:docMk/>
            <pc:sldMk cId="3716911437" sldId="357"/>
            <ac:picMk id="3" creationId="{10BAF420-102B-006A-57BF-701FA4A84157}"/>
          </ac:picMkLst>
        </pc:picChg>
      </pc:sldChg>
      <pc:sldChg chg="addSp new mod">
        <pc:chgData name="Steven Greene" userId="71916a85061e9be7" providerId="LiveId" clId="{4943B9C1-5C34-4D72-89DF-1A46BC4B5CBA}" dt="2025-09-23T19:15:17.706" v="297" actId="22"/>
        <pc:sldMkLst>
          <pc:docMk/>
          <pc:sldMk cId="2987690646" sldId="358"/>
        </pc:sldMkLst>
        <pc:picChg chg="add">
          <ac:chgData name="Steven Greene" userId="71916a85061e9be7" providerId="LiveId" clId="{4943B9C1-5C34-4D72-89DF-1A46BC4B5CBA}" dt="2025-09-23T19:15:17.706" v="297" actId="22"/>
          <ac:picMkLst>
            <pc:docMk/>
            <pc:sldMk cId="2987690646" sldId="358"/>
            <ac:picMk id="3" creationId="{5BD645BD-5509-C921-6F9C-6F240ABEDFF1}"/>
          </ac:picMkLst>
        </pc:picChg>
      </pc:sldChg>
      <pc:sldChg chg="addSp modSp new mod">
        <pc:chgData name="Steven Greene" userId="71916a85061e9be7" providerId="LiveId" clId="{4943B9C1-5C34-4D72-89DF-1A46BC4B5CBA}" dt="2025-09-23T19:33:47.093" v="447" actId="1076"/>
        <pc:sldMkLst>
          <pc:docMk/>
          <pc:sldMk cId="1361931481" sldId="359"/>
        </pc:sldMkLst>
        <pc:picChg chg="add mod">
          <ac:chgData name="Steven Greene" userId="71916a85061e9be7" providerId="LiveId" clId="{4943B9C1-5C34-4D72-89DF-1A46BC4B5CBA}" dt="2025-09-23T19:33:47.093" v="447" actId="1076"/>
          <ac:picMkLst>
            <pc:docMk/>
            <pc:sldMk cId="1361931481" sldId="359"/>
            <ac:picMk id="2" creationId="{F27BCEBB-5C66-EB80-BC73-E5879F33D1C3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B44F6987-1A9D-AC4F-5FB6-9F77460BFEAB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042" tIns="48022" rIns="96042" bIns="48022" numCol="1" anchor="t" anchorCtr="0" compatLnSpc="1">
            <a:prstTxWarp prst="textNoShape">
              <a:avLst/>
            </a:prstTxWarp>
          </a:bodyPr>
          <a:lstStyle>
            <a:lvl1pPr defTabSz="95995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115C2D7C-AFA5-023E-64F1-E354E3D1A20D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042" tIns="48022" rIns="96042" bIns="48022" numCol="1" anchor="t" anchorCtr="0" compatLnSpc="1">
            <a:prstTxWarp prst="textNoShape">
              <a:avLst/>
            </a:prstTxWarp>
          </a:bodyPr>
          <a:lstStyle>
            <a:lvl1pPr algn="r" defTabSz="95995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4" name="Rectangle 4">
            <a:extLst>
              <a:ext uri="{FF2B5EF4-FFF2-40B4-BE49-F238E27FC236}">
                <a16:creationId xmlns:a16="http://schemas.microsoft.com/office/drawing/2014/main" id="{F829F166-0B68-2E20-0A54-B6E8435F2ECD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042" tIns="48022" rIns="96042" bIns="48022" numCol="1" anchor="b" anchorCtr="0" compatLnSpc="1">
            <a:prstTxWarp prst="textNoShape">
              <a:avLst/>
            </a:prstTxWarp>
          </a:bodyPr>
          <a:lstStyle>
            <a:lvl1pPr defTabSz="95995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5" name="Rectangle 5">
            <a:extLst>
              <a:ext uri="{FF2B5EF4-FFF2-40B4-BE49-F238E27FC236}">
                <a16:creationId xmlns:a16="http://schemas.microsoft.com/office/drawing/2014/main" id="{76C268F2-FE28-993B-7994-96554CF70296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042" tIns="48022" rIns="96042" bIns="48022" numCol="1" anchor="b" anchorCtr="0" compatLnSpc="1">
            <a:prstTxWarp prst="textNoShape">
              <a:avLst/>
            </a:prstTxWarp>
          </a:bodyPr>
          <a:lstStyle>
            <a:lvl1pPr algn="r" defTabSz="958850">
              <a:defRPr sz="1200"/>
            </a:lvl1pPr>
          </a:lstStyle>
          <a:p>
            <a:fld id="{285F8735-C622-4051-A785-B1E465488EC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37E15F6-B0C9-8B14-D88C-8156CF19A1E7}"/>
              </a:ext>
            </a:extLst>
          </p:cNvPr>
          <p:cNvSpPr/>
          <p:nvPr/>
        </p:nvSpPr>
        <p:spPr>
          <a:xfrm>
            <a:off x="182563" y="182563"/>
            <a:ext cx="8778875" cy="6492875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1392E47-3CC7-938C-6F08-D6A3DCDA6F98}"/>
              </a:ext>
            </a:extLst>
          </p:cNvPr>
          <p:cNvCxnSpPr/>
          <p:nvPr/>
        </p:nvCxnSpPr>
        <p:spPr>
          <a:xfrm>
            <a:off x="1484313" y="3733800"/>
            <a:ext cx="6172200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5" y="882376"/>
            <a:ext cx="747522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60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8" y="3869635"/>
            <a:ext cx="6575895" cy="1388165"/>
          </a:xfrm>
        </p:spPr>
        <p:txBody>
          <a:bodyPr>
            <a:normAutofit/>
          </a:bodyPr>
          <a:lstStyle>
            <a:lvl1pPr marL="0" indent="0" algn="ctr">
              <a:spcBef>
                <a:spcPts val="1000"/>
              </a:spcBef>
              <a:buNone/>
              <a:defRPr sz="1800">
                <a:solidFill>
                  <a:srgbClr val="FFFFFF"/>
                </a:solidFill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A7D04536-9838-0727-70C6-1CB31D38B7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E373CD92-84E6-8E40-10C4-8A7CB43BE3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CC0320D2-AAD2-6150-3B05-64DA2A1927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E83F793-4752-47B1-8717-818176A3958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6868336"/>
      </p:ext>
    </p:extLst>
  </p:cSld>
  <p:clrMapOvr>
    <a:masterClrMapping/>
  </p:clrMapOvr>
  <p:transition spd="slow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3EACBE-B6D1-EE0F-B9CE-8E8785E301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B0EB2F-F0F5-B884-D8CA-D389582DCA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37C503-89DA-9921-6A79-E9F0808C1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E388B3-BBFB-44CD-94D9-95B9396D22E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7503721"/>
      </p:ext>
    </p:extLst>
  </p:cSld>
  <p:clrMapOvr>
    <a:masterClrMapping/>
  </p:clrMapOvr>
  <p:transition spd="slow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762000"/>
            <a:ext cx="1743075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762000"/>
            <a:ext cx="5572125" cy="54102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6F895B-A52A-6F64-20BD-2CE7E60428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2F3514-0FE8-4770-9893-071A013FDC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49D371-4D9D-4417-71D0-64B1F98641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85B493-827F-4C51-A21E-DBD40E5F52E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8748975"/>
      </p:ext>
    </p:extLst>
  </p:cSld>
  <p:clrMapOvr>
    <a:masterClrMapping/>
  </p:clrMapOvr>
  <p:transition spd="slow"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5EF06CF-EE01-3FB2-BEFA-3A30F7B91BBC}"/>
              </a:ext>
            </a:extLst>
          </p:cNvPr>
          <p:cNvSpPr/>
          <p:nvPr/>
        </p:nvSpPr>
        <p:spPr>
          <a:xfrm>
            <a:off x="182563" y="182563"/>
            <a:ext cx="8778875" cy="649287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5D9B615-6635-229C-323A-518ED34645FE}"/>
              </a:ext>
            </a:extLst>
          </p:cNvPr>
          <p:cNvCxnSpPr/>
          <p:nvPr/>
        </p:nvCxnSpPr>
        <p:spPr>
          <a:xfrm>
            <a:off x="1484313" y="3733800"/>
            <a:ext cx="6172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5" y="882376"/>
            <a:ext cx="747522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6000" b="1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8" y="3869635"/>
            <a:ext cx="6575895" cy="1388165"/>
          </a:xfrm>
        </p:spPr>
        <p:txBody>
          <a:bodyPr>
            <a:normAutofit/>
          </a:bodyPr>
          <a:lstStyle>
            <a:lvl1pPr marL="0" indent="0" algn="ctr">
              <a:spcBef>
                <a:spcPts val="1000"/>
              </a:spcBef>
              <a:buNone/>
              <a:defRPr sz="1800">
                <a:solidFill>
                  <a:schemeClr val="tx1"/>
                </a:solidFill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CD3C737D-DC6A-00A3-67FE-69B268E09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65CDADE7-15EE-5E1F-C19D-FDBE860E59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9B0DC234-303E-FB12-9636-4DDA4D0C9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7C354F-ABF3-4B38-AF93-B995150F5D0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831697"/>
      </p:ext>
    </p:extLst>
  </p:cSld>
  <p:clrMapOvr>
    <a:masterClrMapping/>
  </p:clrMapOvr>
  <p:transition spd="slow"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2641C5-B61D-31E5-DB44-CF7C6C57F6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7E5668-BF81-5C9C-91D5-5F2BAA64C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5E1D67-22DA-7E6C-12F3-069EB07665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681295-92CC-4B4F-8EDA-921B5FA0843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4266274"/>
      </p:ext>
    </p:extLst>
  </p:cSld>
  <p:clrMapOvr>
    <a:masterClrMapping/>
  </p:clrMapOvr>
  <p:transition spd="slow"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A95D1FE-35DC-4EE0-FA36-9D66D2777F4C}"/>
              </a:ext>
            </a:extLst>
          </p:cNvPr>
          <p:cNvCxnSpPr/>
          <p:nvPr/>
        </p:nvCxnSpPr>
        <p:spPr>
          <a:xfrm>
            <a:off x="1485900" y="4021138"/>
            <a:ext cx="6172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818" y="1173575"/>
            <a:ext cx="747522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60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446" y="4154520"/>
            <a:ext cx="6576822" cy="1363806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B8C92A0-A1A2-0410-16AE-E1A9F8F608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B349EAC-AD95-771F-32F3-7D16A7DD4C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CA4ECB3-BB7A-9125-0330-F8CF48E364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FC1CAE-34F2-48DB-BCA0-AC43C5F95D8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98843475"/>
      </p:ext>
    </p:extLst>
  </p:cSld>
  <p:clrMapOvr>
    <a:masterClrMapping/>
  </p:clrMapOvr>
  <p:transition spd="slow">
    <p:rand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2057399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709" y="2057400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F1D944B9-9C98-FE62-35AE-4776BA577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B7075F-00C6-3F75-BDA9-EAFCD4D4CC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F6CA0F-CE1F-954D-B4E8-50B5B6A8F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407B7B-4476-42E5-9C0C-76DC74EF7A9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3586780"/>
      </p:ext>
    </p:extLst>
  </p:cSld>
  <p:clrMapOvr>
    <a:masterClrMapping/>
  </p:clrMapOvr>
  <p:transition spd="slow">
    <p:rand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2001511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50" y="2721483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1880" y="1999032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1880" y="2719322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16681BC6-A2BC-DA63-0DDD-B68150C75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1C0A42A9-9371-C3BC-2F24-0003F88AD4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ACA558E2-701A-55B6-A7C6-A2F30E08C7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DDE9D1-740D-4B7F-AF1B-E37E6C398AC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368128"/>
      </p:ext>
    </p:extLst>
  </p:cSld>
  <p:clrMapOvr>
    <a:masterClrMapping/>
  </p:clrMapOvr>
  <p:transition spd="slow">
    <p:rand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71BA70C9-5DBC-027B-89BA-090BA95C17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83E8B663-DB84-D4A7-D966-0E03642E97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7E31DE4-1743-43B3-1C71-463427EE8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3E7685-8C6B-4478-A064-EDCD47769A0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13715348"/>
      </p:ext>
    </p:extLst>
  </p:cSld>
  <p:clrMapOvr>
    <a:masterClrMapping/>
  </p:clrMapOvr>
  <p:transition spd="slow">
    <p:rand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D5A4376-CD89-5D46-CFF8-903E0FEB72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41AA1F4B-F790-771A-2DF0-7054A0CDCF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EB0DF41C-D8BF-E0FF-60C2-CCCFDE215D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D85631-01B8-4414-9032-7BAAF215A3E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5092486"/>
      </p:ext>
    </p:extLst>
  </p:cSld>
  <p:clrMapOvr>
    <a:masterClrMapping/>
  </p:clrMapOvr>
  <p:transition spd="slow">
    <p:random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9314" y="1097280"/>
            <a:ext cx="4149638" cy="466344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9260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D7856EC-09E5-0E21-969D-76639260D6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0CD3624-78AE-E205-1C1D-11661E6F1A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5AF6862-666B-A05A-5136-3B84DD7B8D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553F6E-0CE7-4F76-864F-A3DEB2D878F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9571297"/>
      </p:ext>
    </p:extLst>
  </p:cSld>
  <p:clrMapOvr>
    <a:masterClrMapping/>
  </p:clrMapOvr>
  <p:transition spd="slow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FC8309-64A6-2493-A8BB-1B5ED495C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7865D6-4628-A4AD-DE09-8411EF7F59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044510-8280-0114-11F8-D9C567CBD9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0B597D-42E6-40AB-B990-16B74A3F7D7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03982356"/>
      </p:ext>
    </p:extLst>
  </p:cSld>
  <p:clrMapOvr>
    <a:masterClrMapping/>
  </p:clrMapOvr>
  <p:transition spd="slow">
    <p:random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19107" y="1069847"/>
            <a:ext cx="4257703" cy="4645153"/>
          </a:xfrm>
        </p:spPr>
        <p:txBody>
          <a:bodyPr lIns="274320" tIns="182880" rtlCol="0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6C5B46E-4995-2B3D-AB3F-94F90155CB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716D032-D105-7DA3-8597-6E6A65DA4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28C1508-9260-58B5-EE3C-51E3F7DAAA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72B8EC-A0B8-470C-B776-BF2BEACA7F2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2460483"/>
      </p:ext>
    </p:extLst>
  </p:cSld>
  <p:clrMapOvr>
    <a:masterClrMapping/>
  </p:clrMapOvr>
  <p:transition spd="slow">
    <p:random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B13E34-10D9-AADA-10F6-E4A742E2D2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A8DFDD-83A8-E115-073C-891D96AED4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156A37-3788-024F-1FF7-560A3D326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E8E532-A1B9-43FE-8B27-CCD281F14A0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8793034"/>
      </p:ext>
    </p:extLst>
  </p:cSld>
  <p:clrMapOvr>
    <a:masterClrMapping/>
  </p:clrMapOvr>
  <p:transition spd="slow">
    <p:random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762000"/>
            <a:ext cx="1743075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762000"/>
            <a:ext cx="5572125" cy="54102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CDEE2F-73F7-1C34-C463-8E42243F65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60F770-E542-1EC4-4A47-9C496DEC95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534194-343A-C648-E561-5464D7A5A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DBC5B7-DA27-4B94-B32C-E5DC1AE0FAF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9087381"/>
      </p:ext>
    </p:extLst>
  </p:cSld>
  <p:clrMapOvr>
    <a:masterClrMapping/>
  </p:clrMapOvr>
  <p:transition spd="slow">
    <p:random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A67C049-7FA0-E9A8-9C5E-7F0322D0595B}"/>
              </a:ext>
            </a:extLst>
          </p:cNvPr>
          <p:cNvSpPr/>
          <p:nvPr/>
        </p:nvSpPr>
        <p:spPr>
          <a:xfrm>
            <a:off x="182563" y="182563"/>
            <a:ext cx="8778875" cy="649287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C041EF3-D4CD-565D-F3E7-28472EFF395D}"/>
              </a:ext>
            </a:extLst>
          </p:cNvPr>
          <p:cNvCxnSpPr/>
          <p:nvPr/>
        </p:nvCxnSpPr>
        <p:spPr>
          <a:xfrm>
            <a:off x="1484313" y="3733800"/>
            <a:ext cx="6172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5" y="882376"/>
            <a:ext cx="747522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6000" b="1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8" y="3869635"/>
            <a:ext cx="6575895" cy="1388165"/>
          </a:xfrm>
        </p:spPr>
        <p:txBody>
          <a:bodyPr>
            <a:normAutofit/>
          </a:bodyPr>
          <a:lstStyle>
            <a:lvl1pPr marL="0" indent="0" algn="ctr">
              <a:spcBef>
                <a:spcPts val="1000"/>
              </a:spcBef>
              <a:buNone/>
              <a:defRPr sz="1800">
                <a:solidFill>
                  <a:schemeClr val="tx1"/>
                </a:solidFill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88EDFCEF-1CE5-3E59-25CF-9882299A1D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DF0ADFAF-3B3C-EAE9-CA2D-1173288DCC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CB2A0403-83BB-0020-DE60-29EA5D8CF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942E80-71EB-448C-BD05-EDCCC1D7B4E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4555293"/>
      </p:ext>
    </p:extLst>
  </p:cSld>
  <p:clrMapOvr>
    <a:masterClrMapping/>
  </p:clrMapOvr>
  <p:transition spd="slow">
    <p:random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56156D-D627-D439-33BE-F0B583AF4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1AC588-2BC5-5BE7-9C2F-2066E12C5E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9C90DC-DFB6-EFA0-E364-58B71BF64E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09CBAF-CCFF-4817-A695-25ADCBF0DE7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1607965"/>
      </p:ext>
    </p:extLst>
  </p:cSld>
  <p:clrMapOvr>
    <a:masterClrMapping/>
  </p:clrMapOvr>
  <p:transition spd="slow">
    <p:random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56BFD4C-1A6A-A061-6FA5-FE3516B2A4A3}"/>
              </a:ext>
            </a:extLst>
          </p:cNvPr>
          <p:cNvCxnSpPr/>
          <p:nvPr/>
        </p:nvCxnSpPr>
        <p:spPr>
          <a:xfrm>
            <a:off x="1485900" y="4021138"/>
            <a:ext cx="6172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818" y="1173575"/>
            <a:ext cx="747522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60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446" y="4154520"/>
            <a:ext cx="6576822" cy="1363806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554114C-126A-C07C-69CD-9C85B21B02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E52DCB2-BB01-12E8-2A90-5B4740FB28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43EFD51-FF19-1AE9-0462-7BAA7907FC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B2BD32-1E4F-4836-BA55-6337CA61D10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30604359"/>
      </p:ext>
    </p:extLst>
  </p:cSld>
  <p:clrMapOvr>
    <a:masterClrMapping/>
  </p:clrMapOvr>
  <p:transition spd="slow">
    <p:random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2057399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709" y="2057400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D1C44898-A4D9-4C43-8EDE-EED9AA2BFF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9B31CD-019F-A7E7-E4AF-E1DC534BBD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DB7CA4-4D27-2C92-5FCC-6AA370849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49FCB3-8FA4-4EEA-83F2-25CB3A2C801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76028412"/>
      </p:ext>
    </p:extLst>
  </p:cSld>
  <p:clrMapOvr>
    <a:masterClrMapping/>
  </p:clrMapOvr>
  <p:transition spd="slow">
    <p:random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2001511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50" y="2721483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1880" y="1999032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1880" y="2719322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20E6EDA0-C12E-A213-ACEF-B5C0A3BCB8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DD3C604F-B158-AA00-F0A3-1ED57E118B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8DA623B8-3467-33A7-5526-4C4318301A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F9AE63-117F-48D0-B17E-91AB2AFFDD3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27256364"/>
      </p:ext>
    </p:extLst>
  </p:cSld>
  <p:clrMapOvr>
    <a:masterClrMapping/>
  </p:clrMapOvr>
  <p:transition spd="slow">
    <p:random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B8624145-578D-2FBD-D38C-E232E6AF8E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CF923968-BB1A-46C5-0CE2-60C1F45654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AA67744-3C68-B005-2A13-B354D07DE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BE6FAB-D7CD-4658-AEA2-10FADBAF70F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7096243"/>
      </p:ext>
    </p:extLst>
  </p:cSld>
  <p:clrMapOvr>
    <a:masterClrMapping/>
  </p:clrMapOvr>
  <p:transition spd="slow">
    <p:random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DA906084-2FA5-AC8B-B5DB-3A575F235F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408F0D62-7A50-DC2D-0163-38B23CDDFA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9CDFDE95-AF33-AF9C-377C-2C5539ED7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120E26-F548-44AD-9481-089058A57B1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3671029"/>
      </p:ext>
    </p:extLst>
  </p:cSld>
  <p:clrMapOvr>
    <a:masterClrMapping/>
  </p:clrMapOvr>
  <p:transition spd="slow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E8BF205-79E4-E4B3-C569-B7EB78CAB4C3}"/>
              </a:ext>
            </a:extLst>
          </p:cNvPr>
          <p:cNvCxnSpPr/>
          <p:nvPr/>
        </p:nvCxnSpPr>
        <p:spPr>
          <a:xfrm>
            <a:off x="1485900" y="4021138"/>
            <a:ext cx="61722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818" y="1173575"/>
            <a:ext cx="747522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60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446" y="4154520"/>
            <a:ext cx="6576822" cy="1363806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9132A27-5463-3B7C-412D-977457449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40AFAA0-07DA-7810-5366-3ECF97472D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AD13DBC-A58B-C5DC-0374-3B45048E80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639A10-EDE5-429A-ABBD-1C81B6E23C1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14999451"/>
      </p:ext>
    </p:extLst>
  </p:cSld>
  <p:clrMapOvr>
    <a:masterClrMapping/>
  </p:clrMapOvr>
  <p:transition spd="slow">
    <p:random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9314" y="1097280"/>
            <a:ext cx="4149638" cy="466344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9260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F9B370F-7222-0872-AAFA-2B55E83472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E6DEEB3-6D4A-AB36-9EAF-29236C77E4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AFCA3B2-E01C-F3E2-121E-A5172CF31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15AEAA-4DB1-4484-9099-A6CEA1E149E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501428"/>
      </p:ext>
    </p:extLst>
  </p:cSld>
  <p:clrMapOvr>
    <a:masterClrMapping/>
  </p:clrMapOvr>
  <p:transition spd="slow">
    <p:random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19107" y="1069847"/>
            <a:ext cx="4257703" cy="4645153"/>
          </a:xfrm>
        </p:spPr>
        <p:txBody>
          <a:bodyPr lIns="274320" tIns="182880" rtlCol="0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F263705-4C4E-3207-5E3D-123B8AACEE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CD3F206-BE07-7B50-9A61-598C8ECF99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928B2E7-051E-4B6F-7336-F8BAA0758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98B2CB-4899-4F77-A094-D5DB93D1D65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6700803"/>
      </p:ext>
    </p:extLst>
  </p:cSld>
  <p:clrMapOvr>
    <a:masterClrMapping/>
  </p:clrMapOvr>
  <p:transition spd="slow">
    <p:random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32E11B-36B1-9E53-423B-D0A395F7AA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FC2255-52B9-4996-19C8-7C8791F81A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EDA1C1-F50F-E8D8-FF8B-A9EE9724E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E12D35-2EED-4196-8D52-4DB4052B1D4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3784914"/>
      </p:ext>
    </p:extLst>
  </p:cSld>
  <p:clrMapOvr>
    <a:masterClrMapping/>
  </p:clrMapOvr>
  <p:transition spd="slow">
    <p:random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762000"/>
            <a:ext cx="1743075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762000"/>
            <a:ext cx="5572125" cy="54102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6FF5D5-EE73-C85E-2B25-48E02536F2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F942CB-ACAC-1579-2EEB-B471A97924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FD85F4-8A98-5643-174F-890AEB137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C6FE9E-D36D-4813-B141-79B9833B5EC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7681984"/>
      </p:ext>
    </p:extLst>
  </p:cSld>
  <p:clrMapOvr>
    <a:masterClrMapping/>
  </p:clrMapOvr>
  <p:transition spd="slow">
    <p:random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3B4E7C-AF08-C599-4055-5493AE025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BC0A0F-4848-10B2-59F3-76EBF3E2D0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996D50-FE72-E2B5-2506-9144230692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6FB1A6-D3CB-492A-88A7-F655B84F6B8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4327549"/>
      </p:ext>
    </p:extLst>
  </p:cSld>
  <p:clrMapOvr>
    <a:masterClrMapping/>
  </p:clrMapOvr>
  <p:transition spd="slow">
    <p:random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19ECFE-5B93-B8A2-9BAF-2C41495A41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4DC499-75DE-62F6-D663-9924311463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ACCC42-8ACE-9171-20AA-99F9611511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8D9AF7-0259-4C14-BD24-CE6D8755051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44660425"/>
      </p:ext>
    </p:extLst>
  </p:cSld>
  <p:clrMapOvr>
    <a:masterClrMapping/>
  </p:clrMapOvr>
  <p:transition spd="slow">
    <p:random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B56F04-8204-482B-E382-969C80C7B9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77F8D8-F43A-E9A4-33E3-3DA39B47C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6E5A3B-BB13-E9F5-7DCD-AF7943CFC4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52EA15-96FC-411A-8A8F-3C0FA5EA871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9996126"/>
      </p:ext>
    </p:extLst>
  </p:cSld>
  <p:clrMapOvr>
    <a:masterClrMapping/>
  </p:clrMapOvr>
  <p:transition spd="slow">
    <p:random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A319647-AD8B-9506-A3D9-15F6DDA92F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C43F5BD-DA59-CF47-40B9-16E2D69A0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2931D40-AF7C-E5CA-5A3F-52D4A23881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B7A33A-D69C-427A-90BB-6C9D5079ACE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4499667"/>
      </p:ext>
    </p:extLst>
  </p:cSld>
  <p:clrMapOvr>
    <a:masterClrMapping/>
  </p:clrMapOvr>
  <p:transition spd="slow">
    <p:random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52042A70-A176-C6E8-1E88-23CF805F4B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A4151694-A0C3-06C0-DD64-BE1957BE44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D84B984-F0D2-6875-D251-A4963BB12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C229FC-F34E-44F2-B07B-F63F75E7144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6850016"/>
      </p:ext>
    </p:extLst>
  </p:cSld>
  <p:clrMapOvr>
    <a:masterClrMapping/>
  </p:clrMapOvr>
  <p:transition spd="slow">
    <p:random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51B71117-670C-307C-6D49-34FAD8264E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CD54C8FF-19F4-1182-ADC5-C2B5CF8EA3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9FAA882-4858-DB84-2E9D-6D104DD2E3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442189-D1F8-466D-8E66-1E7C96B7341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6318967"/>
      </p:ext>
    </p:extLst>
  </p:cSld>
  <p:clrMapOvr>
    <a:masterClrMapping/>
  </p:clrMapOvr>
  <p:transition spd="slow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2057399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709" y="2057400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AE481BDC-3644-015D-CA5B-F286319F0F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4780E8-8F04-B3EB-99F8-15711A7A8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4512E1-3666-AA31-7577-9B38A1925B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7E42EC-0B9D-4072-B4D4-90D9D501408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9122565"/>
      </p:ext>
    </p:extLst>
  </p:cSld>
  <p:clrMapOvr>
    <a:masterClrMapping/>
  </p:clrMapOvr>
  <p:transition spd="slow">
    <p:random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416964F2-7408-66D3-4122-4786123056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2116B5C5-4A2A-DF4A-65B0-E483447029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7BAB1B23-BD40-2DA5-4F2B-9674B988BB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D63BC1-551A-4E59-9E29-44D3878C1EB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02046259"/>
      </p:ext>
    </p:extLst>
  </p:cSld>
  <p:clrMapOvr>
    <a:masterClrMapping/>
  </p:clrMapOvr>
  <p:transition spd="slow">
    <p:random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3F53984-65C0-EFEC-4B6D-35A1E6D411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E6AC01D-1A5F-DD52-DE3E-91A811D622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62C5156-2132-C450-47D5-A0F12A99BE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4DD68F-66AE-43F8-B18C-BB26D52E2DB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66976033"/>
      </p:ext>
    </p:extLst>
  </p:cSld>
  <p:clrMapOvr>
    <a:masterClrMapping/>
  </p:clrMapOvr>
  <p:transition spd="slow">
    <p:random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96313EB-6FAA-F9DA-45F3-8E5B01FE92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5B12460-CA40-0714-E9BE-1E3F5978FE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2A9D209-A9E8-3F20-1B03-010A6266C9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26103D-EE9D-4E70-8B68-A650D7A4C61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2620199"/>
      </p:ext>
    </p:extLst>
  </p:cSld>
  <p:clrMapOvr>
    <a:masterClrMapping/>
  </p:clrMapOvr>
  <p:transition spd="slow">
    <p:random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E00CC4-A5AF-CBE1-ECE9-4B223161FA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625F5D-2486-9FC5-CC99-B555F89C3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C2F711-B66C-5BFB-2D9E-5C2B910123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1A6AF7-9C7C-4C67-B82E-FE2044AECE1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7085197"/>
      </p:ext>
    </p:extLst>
  </p:cSld>
  <p:clrMapOvr>
    <a:masterClrMapping/>
  </p:clrMapOvr>
  <p:transition spd="slow">
    <p:random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60F75F-CF53-5CC6-41A1-DB8A7ECCE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2C8047-76C1-B93A-C79B-75425E2701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7A0678-B32D-B047-85CC-A51E9EECB5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961CED-79F6-4EB1-9155-1C0E248222D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75918186"/>
      </p:ext>
    </p:extLst>
  </p:cSld>
  <p:clrMapOvr>
    <a:masterClrMapping/>
  </p:clrMapOvr>
  <p:transition spd="slow">
    <p:random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CE6480-B1F4-FB62-75F3-D06A3F989F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1CA700-D72D-7F00-F951-5B16A39058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BCBE83-6AFC-01F0-6A84-A3A632E20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E01AD6-FF9C-4992-BF70-2962E08F97B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9129682"/>
      </p:ext>
    </p:extLst>
  </p:cSld>
  <p:clrMapOvr>
    <a:masterClrMapping/>
  </p:clrMapOvr>
  <p:transition spd="slow">
    <p:random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201F64-9288-5AB8-A707-B9B95F0C36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DBD661-49EE-2C53-9C1E-3DD25996F8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9A4296-03AF-83BD-7419-6E1DEA7035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7EFC5F-7EB3-4FBC-88AE-8E9FCE16A9A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21478870"/>
      </p:ext>
    </p:extLst>
  </p:cSld>
  <p:clrMapOvr>
    <a:masterClrMapping/>
  </p:clrMapOvr>
  <p:transition spd="slow">
    <p:random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9C8415-FB9D-0DC4-C550-D538BE0A69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49A1FD-BC54-39AC-A2A0-3B5C13349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7A3BC2-40E6-707C-79E2-FA3487C6A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9ECFE4-E314-42AA-B5E1-4EF59ADC49E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89552129"/>
      </p:ext>
    </p:extLst>
  </p:cSld>
  <p:clrMapOvr>
    <a:masterClrMapping/>
  </p:clrMapOvr>
  <p:transition spd="slow">
    <p:random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D7A4281-817B-ADBE-1C55-0572671860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221E1CE-1BC2-3427-CC89-B16A955417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44FF25D-0975-4D56-4C54-A91ED3B21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A31482-F547-4BDC-9BFA-2B7BAC0E68D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39278889"/>
      </p:ext>
    </p:extLst>
  </p:cSld>
  <p:clrMapOvr>
    <a:masterClrMapping/>
  </p:clrMapOvr>
  <p:transition spd="slow">
    <p:random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DA613605-5BD6-E531-6543-86C74DD090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5D1F2F44-B62B-CCCE-0B5D-672418D871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94C9ECA-29D2-5C64-5137-07AD23A4E0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3EF0D0-4530-45D4-814D-3A0614CF18E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20278355"/>
      </p:ext>
    </p:extLst>
  </p:cSld>
  <p:clrMapOvr>
    <a:masterClrMapping/>
  </p:clrMapOvr>
  <p:transition spd="slow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2001511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50" y="2721483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1880" y="1999032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1880" y="2719322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C656E37-7428-266B-2558-8CF23ABF05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CEC293C4-EAFF-9E75-78B7-A8056BCF8A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F191AE71-2C4D-667D-A1BE-84B48AEAB3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2EC0F2-96AB-4B8B-AEF7-4F9B451FE75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95140980"/>
      </p:ext>
    </p:extLst>
  </p:cSld>
  <p:clrMapOvr>
    <a:masterClrMapping/>
  </p:clrMapOvr>
  <p:transition spd="slow">
    <p:random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67AA885E-28E6-8186-731B-A01760ED1E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63A703C7-A208-E9C3-E5DE-C23F3BFF18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F5076D6B-1BF1-B768-9165-69E4706C2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25E101-232C-4A3A-A363-0AA5E49E815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1278245"/>
      </p:ext>
    </p:extLst>
  </p:cSld>
  <p:clrMapOvr>
    <a:masterClrMapping/>
  </p:clrMapOvr>
  <p:transition spd="slow">
    <p:random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BAA27C61-CA38-F86F-6022-DCD6C382CD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0B97313A-40C1-18F4-F466-2BA7C99DC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6339EC7B-91D2-CF9F-FB6E-3D89DD29F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86D711-0143-4137-AD26-2C0ED51450F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45962848"/>
      </p:ext>
    </p:extLst>
  </p:cSld>
  <p:clrMapOvr>
    <a:masterClrMapping/>
  </p:clrMapOvr>
  <p:transition spd="slow">
    <p:random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58F83C7-96D6-6C31-F63D-99D526635A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8C0B8D3-9D34-6264-6335-427AA841F7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2B7B2A6-F797-1C3B-35E8-F4CD05FDC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5A6905-ED45-4BAA-B445-8003433A96E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0925374"/>
      </p:ext>
    </p:extLst>
  </p:cSld>
  <p:clrMapOvr>
    <a:masterClrMapping/>
  </p:clrMapOvr>
  <p:transition spd="slow">
    <p:random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7D12A99-DCEE-C823-02D6-C95754DB81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AF29FDA-5220-5575-4C23-9BF105E3AA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A2EF320-06A3-B90A-CCC2-C52BA1D10B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11BBA5-1931-4DBA-B4D4-0654269EE4B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28278181"/>
      </p:ext>
    </p:extLst>
  </p:cSld>
  <p:clrMapOvr>
    <a:masterClrMapping/>
  </p:clrMapOvr>
  <p:transition spd="slow">
    <p:random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52DB0B-C0A0-E050-271C-AF99895A88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1F3E5F-577B-DCB5-8A83-EF7DBA844B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AB759E-29DC-0C06-747B-3619DB144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ED0591-DECE-411D-9BE7-EC908DB93E2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0979680"/>
      </p:ext>
    </p:extLst>
  </p:cSld>
  <p:clrMapOvr>
    <a:masterClrMapping/>
  </p:clrMapOvr>
  <p:transition spd="slow">
    <p:random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774904-7AD6-E137-CE3A-6868BC57AF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967402-6A0C-8BD5-EAEA-1B8A872F51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F98E20-A967-7912-B4AE-083CD4A365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B517C3-486E-4C59-88F1-1BE64D4F4A2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4489831"/>
      </p:ext>
    </p:extLst>
  </p:cSld>
  <p:clrMapOvr>
    <a:masterClrMapping/>
  </p:clrMapOvr>
  <p:transition spd="slow">
    <p:random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7E4F41-5A9D-A1A3-B821-CCB196E5F5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64F09E-56BF-F9B5-2E12-EB0549E828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786A23-1B9B-9D0A-F04B-848B18FD33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4D66E5-351C-4DB4-AE87-7896AF46462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67909747"/>
      </p:ext>
    </p:extLst>
  </p:cSld>
  <p:clrMapOvr>
    <a:masterClrMapping/>
  </p:clrMapOvr>
  <p:transition spd="slow">
    <p:random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61AB8E-A193-B182-EA18-8F7BEA38D0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AEBDF3-B657-F0A0-89C2-99F43027A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B6A509-78F0-D65F-E2D1-8D39908557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E28D92-045B-4E90-87AD-40CB5748A75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49693471"/>
      </p:ext>
    </p:extLst>
  </p:cSld>
  <p:clrMapOvr>
    <a:masterClrMapping/>
  </p:clrMapOvr>
  <p:transition spd="slow">
    <p:random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C2FE23-6D85-0478-EAAD-CEDCF970A5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BB8508-9168-D391-3347-3F1F7A2923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A654BA-CD1E-5F65-B518-2BB41899C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920BC0-0070-4C3A-A4AB-571D72F134B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72512590"/>
      </p:ext>
    </p:extLst>
  </p:cSld>
  <p:clrMapOvr>
    <a:masterClrMapping/>
  </p:clrMapOvr>
  <p:transition spd="slow">
    <p:random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766B4DE-7FBF-0D4D-2CF7-F64CF39E0C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286BDA8-C352-8754-7116-BB5482D9BB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3215097-7B5B-FEB9-410D-02F88F2CB1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FFAF87-7BAB-4118-855B-6EFA015B75A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56577977"/>
      </p:ext>
    </p:extLst>
  </p:cSld>
  <p:clrMapOvr>
    <a:masterClrMapping/>
  </p:clrMapOvr>
  <p:transition spd="slow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1CEDB933-914A-4622-C02C-8D6133791E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1425DC9E-F79E-D95F-5222-923EBBA959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CF99880-465B-7EA9-3027-03EDCE0CFB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12B39C-8BE5-4D39-8A85-DA839503505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5923386"/>
      </p:ext>
    </p:extLst>
  </p:cSld>
  <p:clrMapOvr>
    <a:masterClrMapping/>
  </p:clrMapOvr>
  <p:transition spd="slow">
    <p:random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4C491CA9-FE43-2676-6DEC-D521B808D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1760E410-7191-9049-DB4C-68032C386B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4B19512-2CB5-0E32-3306-8EBF90DC9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105B8E-93F1-4B92-9DB9-5F4044CDABE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06911563"/>
      </p:ext>
    </p:extLst>
  </p:cSld>
  <p:clrMapOvr>
    <a:masterClrMapping/>
  </p:clrMapOvr>
  <p:transition spd="slow">
    <p:random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27B12A15-CB80-8BED-C2DA-FF298E4470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5A68CA18-A05D-2AFB-D2D5-F8D5CD0D2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2094954-6EA2-0637-8B4D-437416085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6A0342-4D23-4838-9D09-A1E12728F0A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3182308"/>
      </p:ext>
    </p:extLst>
  </p:cSld>
  <p:clrMapOvr>
    <a:masterClrMapping/>
  </p:clrMapOvr>
  <p:transition spd="slow">
    <p:random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8FC43E47-6DED-E7FE-04B8-2036D0F77E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78F881CA-6EB6-D95B-88C8-120CB507AE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D82A487D-B582-6F4A-C633-C0DA03B215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C8E400-3121-4C5E-B5F1-B0C9F3BA389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3095525"/>
      </p:ext>
    </p:extLst>
  </p:cSld>
  <p:clrMapOvr>
    <a:masterClrMapping/>
  </p:clrMapOvr>
  <p:transition spd="slow">
    <p:random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6539452-7EDB-6643-0B15-B7F7D5EF90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5013A8B-FA1C-5C18-5785-53415A8B2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90BA8DF-0A4F-C3F5-B069-A04AB7C0A2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56035F-A79D-436B-B041-49C0AA8B716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8467279"/>
      </p:ext>
    </p:extLst>
  </p:cSld>
  <p:clrMapOvr>
    <a:masterClrMapping/>
  </p:clrMapOvr>
  <p:transition spd="slow">
    <p:random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C659FD0-54B0-A204-604A-1CBF1A562B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256160C-3081-690E-4180-25AD4239B5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0CE9EED-957C-79D5-D238-034C9DF59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01FD1A-78E0-4386-BA84-2627038DE31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7897924"/>
      </p:ext>
    </p:extLst>
  </p:cSld>
  <p:clrMapOvr>
    <a:masterClrMapping/>
  </p:clrMapOvr>
  <p:transition spd="slow">
    <p:random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FA1F24-D1D2-C6B1-7BDB-DCD3C0CF44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839102-1287-74C6-DE68-7E5384B840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0D89F5-630F-6A60-0FAA-120AD5AB2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CF88D8-82E8-41CA-A7B2-4F0DE7E8EE8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6887390"/>
      </p:ext>
    </p:extLst>
  </p:cSld>
  <p:clrMapOvr>
    <a:masterClrMapping/>
  </p:clrMapOvr>
  <p:transition spd="slow">
    <p:random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18E1B9-3F43-5F71-98F1-7F30F93F2A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2B644F-378F-E8BA-31D4-A436A3429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893F03-97AD-0633-41BD-9F991FE05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AD1D52-0C0B-44AE-B434-248A0000211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7003415"/>
      </p:ext>
    </p:extLst>
  </p:cSld>
  <p:clrMapOvr>
    <a:masterClrMapping/>
  </p:clrMapOvr>
  <p:transition spd="slow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C7A26D9-30FF-9D24-9043-0656B9C1EB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B32EBFFA-7E2D-E43C-F903-417374D282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E1D95C5-4B77-480A-3452-3827972307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9C2393-EC86-41F1-A469-0A1A44FE9D0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4307499"/>
      </p:ext>
    </p:extLst>
  </p:cSld>
  <p:clrMapOvr>
    <a:masterClrMapping/>
  </p:clrMapOvr>
  <p:transition spd="slow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9314" y="1097280"/>
            <a:ext cx="4149638" cy="466344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9260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930AB7F-7190-2177-0DC9-9FD94C0AD0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70499C9-281F-1A3F-59B3-4570142010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33D7AC2-9CFB-672C-86A0-7170D5ADA7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3007F5-C0BF-43B8-8AFD-1AC62B4FBF7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16818205"/>
      </p:ext>
    </p:extLst>
  </p:cSld>
  <p:clrMapOvr>
    <a:masterClrMapping/>
  </p:clrMapOvr>
  <p:transition spd="slow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19107" y="1069847"/>
            <a:ext cx="4257703" cy="4645153"/>
          </a:xfrm>
        </p:spPr>
        <p:txBody>
          <a:bodyPr lIns="274320" tIns="182880" rtlCol="0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5118033-57EF-224E-E08F-674443BF19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ADEF76A-5D59-DFCD-DED3-8E1E2A81B6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2BE2A0F-5E80-6998-94EA-D17D964E0C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58530C-A64D-4077-B8B8-11D49E54B01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2070901"/>
      </p:ext>
    </p:extLst>
  </p:cSld>
  <p:clrMapOvr>
    <a:masterClrMapping/>
  </p:clrMapOvr>
  <p:transition spd="slow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936D985-26E5-A4C4-3676-758D98C6D060}"/>
              </a:ext>
            </a:extLst>
          </p:cNvPr>
          <p:cNvSpPr/>
          <p:nvPr/>
        </p:nvSpPr>
        <p:spPr>
          <a:xfrm>
            <a:off x="182563" y="182563"/>
            <a:ext cx="8778875" cy="6492875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27" name="Title Placeholder 1">
            <a:extLst>
              <a:ext uri="{FF2B5EF4-FFF2-40B4-BE49-F238E27FC236}">
                <a16:creationId xmlns:a16="http://schemas.microsoft.com/office/drawing/2014/main" id="{3E33B2CB-1025-0F82-0119-0EDA5CEC42E8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57250" y="609600"/>
            <a:ext cx="7407275" cy="135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Text Placeholder 2">
            <a:extLst>
              <a:ext uri="{FF2B5EF4-FFF2-40B4-BE49-F238E27FC236}">
                <a16:creationId xmlns:a16="http://schemas.microsoft.com/office/drawing/2014/main" id="{00050387-97D2-07C9-4CD5-B6D58A482DD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57250" y="2057400"/>
            <a:ext cx="74041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186813-2F6F-C3B8-719E-865F40DA39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57250" y="6224588"/>
            <a:ext cx="17462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accent1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B83ED3-4D8B-8F2B-9DE8-7375E6FC6A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62275" y="6224588"/>
            <a:ext cx="35385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accent1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6C5100-AA82-9005-4A4A-44DFC1E69B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97700" y="6224588"/>
            <a:ext cx="1279525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chemeClr val="accent1"/>
                </a:solidFill>
              </a:defRPr>
            </a:lvl1pPr>
          </a:lstStyle>
          <a:p>
            <a:fld id="{1F7463EF-F0E2-4B7E-805D-7F68AD37A68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30" r:id="rId1"/>
    <p:sldLayoutId id="2147484170" r:id="rId2"/>
    <p:sldLayoutId id="2147484231" r:id="rId3"/>
    <p:sldLayoutId id="2147484171" r:id="rId4"/>
    <p:sldLayoutId id="2147484172" r:id="rId5"/>
    <p:sldLayoutId id="2147484173" r:id="rId6"/>
    <p:sldLayoutId id="2147484174" r:id="rId7"/>
    <p:sldLayoutId id="2147484175" r:id="rId8"/>
    <p:sldLayoutId id="2147484176" r:id="rId9"/>
    <p:sldLayoutId id="2147484177" r:id="rId10"/>
    <p:sldLayoutId id="2147484178" r:id="rId11"/>
  </p:sldLayoutIdLst>
  <p:transition spd="slow">
    <p:random/>
  </p:transition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orbel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orbel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orbel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orbel" pitchFamily="34" charset="0"/>
        </a:defRPr>
      </a:lvl5pPr>
      <a:lvl6pPr marL="4572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orbel" pitchFamily="34" charset="0"/>
        </a:defRPr>
      </a:lvl6pPr>
      <a:lvl7pPr marL="9144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orbel" pitchFamily="34" charset="0"/>
        </a:defRPr>
      </a:lvl7pPr>
      <a:lvl8pPr marL="13716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orbel" pitchFamily="34" charset="0"/>
        </a:defRPr>
      </a:lvl8pPr>
      <a:lvl9pPr marL="18288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orbel" pitchFamily="34" charset="0"/>
        </a:defRPr>
      </a:lvl9pPr>
    </p:titleStyle>
    <p:bodyStyle>
      <a:lvl1pPr marL="171450" indent="-136525" algn="l" defTabSz="685800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Corbel" panose="020B0503020204020204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42900" indent="-136525" algn="l" defTabSz="685800" rtl="0" eaLnBrk="0" fontAlgn="base" hangingPunct="0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anose="020B0503020204020204" pitchFamily="34" charset="0"/>
        <a:buChar char="•"/>
        <a:defRPr kern="1200">
          <a:solidFill>
            <a:schemeClr val="accent1"/>
          </a:solidFill>
          <a:latin typeface="+mn-lt"/>
          <a:ea typeface="+mn-ea"/>
          <a:cs typeface="+mn-cs"/>
        </a:defRPr>
      </a:lvl2pPr>
      <a:lvl3pPr marL="547688" indent="-136525" algn="l" defTabSz="685800" rtl="0" eaLnBrk="0" fontAlgn="base" hangingPunct="0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anose="020B0503020204020204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754063" indent="-136525" algn="l" defTabSz="685800" rtl="0" eaLnBrk="0" fontAlgn="base" hangingPunct="0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anose="020B0503020204020204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919163" indent="-136525" algn="l" defTabSz="685800" rtl="0" eaLnBrk="0" fontAlgn="base" hangingPunct="0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anose="020B0503020204020204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1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3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5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17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002C485-1C0F-D8E2-43C2-77CA023A59BB}"/>
              </a:ext>
            </a:extLst>
          </p:cNvPr>
          <p:cNvSpPr/>
          <p:nvPr/>
        </p:nvSpPr>
        <p:spPr>
          <a:xfrm>
            <a:off x="182563" y="182563"/>
            <a:ext cx="8778875" cy="649287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51" name="Title Placeholder 1">
            <a:extLst>
              <a:ext uri="{FF2B5EF4-FFF2-40B4-BE49-F238E27FC236}">
                <a16:creationId xmlns:a16="http://schemas.microsoft.com/office/drawing/2014/main" id="{EC319D6C-7EAA-69CD-F799-8E125AB1C7F1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57250" y="609600"/>
            <a:ext cx="7407275" cy="135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2" name="Text Placeholder 2">
            <a:extLst>
              <a:ext uri="{FF2B5EF4-FFF2-40B4-BE49-F238E27FC236}">
                <a16:creationId xmlns:a16="http://schemas.microsoft.com/office/drawing/2014/main" id="{D66B8152-5878-D19F-C328-7381800A73C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57250" y="2057400"/>
            <a:ext cx="74041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B1CBCB-CC0E-3BCA-D28B-04C4AC6D0B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57250" y="6224588"/>
            <a:ext cx="17462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4FDD7F-5686-1B8F-5113-76A052623E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62275" y="6224588"/>
            <a:ext cx="35385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237021-0479-6161-2FA2-0307A55B98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97700" y="6224588"/>
            <a:ext cx="1279525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fld id="{F714BFF4-05B9-473F-AC93-66E7D62FB34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32" r:id="rId1"/>
    <p:sldLayoutId id="2147484179" r:id="rId2"/>
    <p:sldLayoutId id="2147484233" r:id="rId3"/>
    <p:sldLayoutId id="2147484180" r:id="rId4"/>
    <p:sldLayoutId id="2147484181" r:id="rId5"/>
    <p:sldLayoutId id="2147484182" r:id="rId6"/>
    <p:sldLayoutId id="2147484183" r:id="rId7"/>
    <p:sldLayoutId id="2147484184" r:id="rId8"/>
    <p:sldLayoutId id="2147484185" r:id="rId9"/>
    <p:sldLayoutId id="2147484186" r:id="rId10"/>
    <p:sldLayoutId id="2147484187" r:id="rId11"/>
  </p:sldLayoutIdLst>
  <p:transition spd="slow">
    <p:random/>
  </p:transition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</a:defRPr>
      </a:lvl5pPr>
      <a:lvl6pPr marL="4572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</a:defRPr>
      </a:lvl6pPr>
      <a:lvl7pPr marL="9144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</a:defRPr>
      </a:lvl7pPr>
      <a:lvl8pPr marL="13716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</a:defRPr>
      </a:lvl8pPr>
      <a:lvl9pPr marL="18288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</a:defRPr>
      </a:lvl9pPr>
    </p:titleStyle>
    <p:bodyStyle>
      <a:lvl1pPr marL="171450" indent="-136525" algn="l" defTabSz="685800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Clr>
          <a:schemeClr val="tx1"/>
        </a:buClr>
        <a:buSzPct val="80000"/>
        <a:buFont typeface="Corbel" panose="020B0503020204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indent="-136525" algn="l" defTabSz="685800" rtl="0" eaLnBrk="0" fontAlgn="base" hangingPunct="0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anose="020B0503020204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547688" indent="-136525" algn="l" defTabSz="685800" rtl="0" eaLnBrk="0" fontAlgn="base" hangingPunct="0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anose="020B0503020204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754063" indent="-136525" algn="l" defTabSz="685800" rtl="0" eaLnBrk="0" fontAlgn="base" hangingPunct="0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anose="020B0503020204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919163" indent="-136525" algn="l" defTabSz="685800" rtl="0" eaLnBrk="0" fontAlgn="base" hangingPunct="0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anose="020B0503020204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1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47CC61B-6BC2-8847-55D7-DA998626F9BC}"/>
              </a:ext>
            </a:extLst>
          </p:cNvPr>
          <p:cNvSpPr/>
          <p:nvPr/>
        </p:nvSpPr>
        <p:spPr>
          <a:xfrm>
            <a:off x="182563" y="182563"/>
            <a:ext cx="8778875" cy="649287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75" name="Title Placeholder 1">
            <a:extLst>
              <a:ext uri="{FF2B5EF4-FFF2-40B4-BE49-F238E27FC236}">
                <a16:creationId xmlns:a16="http://schemas.microsoft.com/office/drawing/2014/main" id="{199733CB-985B-77DB-ACAF-CA6F67333213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57250" y="609600"/>
            <a:ext cx="7407275" cy="135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076" name="Text Placeholder 2">
            <a:extLst>
              <a:ext uri="{FF2B5EF4-FFF2-40B4-BE49-F238E27FC236}">
                <a16:creationId xmlns:a16="http://schemas.microsoft.com/office/drawing/2014/main" id="{CC1A5142-817B-6926-22CD-EBA516EAA32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57250" y="2057400"/>
            <a:ext cx="74041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610D19-5BB8-A704-E86D-FCF00E66DC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57250" y="6224588"/>
            <a:ext cx="17462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8F4B6A-CC8E-920A-EC76-5C89451567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62275" y="6224588"/>
            <a:ext cx="35385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9F5F12-7282-F100-0774-7ED857431D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97700" y="6224588"/>
            <a:ext cx="1279525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fld id="{89AE3566-0F61-4EAD-A930-81DF8F0BD96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34" r:id="rId1"/>
    <p:sldLayoutId id="2147484188" r:id="rId2"/>
    <p:sldLayoutId id="2147484235" r:id="rId3"/>
    <p:sldLayoutId id="2147484189" r:id="rId4"/>
    <p:sldLayoutId id="2147484190" r:id="rId5"/>
    <p:sldLayoutId id="2147484191" r:id="rId6"/>
    <p:sldLayoutId id="2147484192" r:id="rId7"/>
    <p:sldLayoutId id="2147484193" r:id="rId8"/>
    <p:sldLayoutId id="2147484194" r:id="rId9"/>
    <p:sldLayoutId id="2147484195" r:id="rId10"/>
    <p:sldLayoutId id="2147484196" r:id="rId11"/>
  </p:sldLayoutIdLst>
  <p:transition spd="slow">
    <p:random/>
  </p:transition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</a:defRPr>
      </a:lvl5pPr>
      <a:lvl6pPr marL="4572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</a:defRPr>
      </a:lvl6pPr>
      <a:lvl7pPr marL="9144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</a:defRPr>
      </a:lvl7pPr>
      <a:lvl8pPr marL="13716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</a:defRPr>
      </a:lvl8pPr>
      <a:lvl9pPr marL="18288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</a:defRPr>
      </a:lvl9pPr>
    </p:titleStyle>
    <p:bodyStyle>
      <a:lvl1pPr marL="171450" indent="-136525" algn="l" defTabSz="685800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Clr>
          <a:schemeClr val="tx1"/>
        </a:buClr>
        <a:buSzPct val="80000"/>
        <a:buFont typeface="Corbel" panose="020B0503020204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indent="-136525" algn="l" defTabSz="685800" rtl="0" eaLnBrk="0" fontAlgn="base" hangingPunct="0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anose="020B0503020204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547688" indent="-136525" algn="l" defTabSz="685800" rtl="0" eaLnBrk="0" fontAlgn="base" hangingPunct="0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anose="020B0503020204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754063" indent="-136525" algn="l" defTabSz="685800" rtl="0" eaLnBrk="0" fontAlgn="base" hangingPunct="0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anose="020B0503020204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919163" indent="-136525" algn="l" defTabSz="685800" rtl="0" eaLnBrk="0" fontAlgn="base" hangingPunct="0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anose="020B0503020204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1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>
            <a:extLst>
              <a:ext uri="{FF2B5EF4-FFF2-40B4-BE49-F238E27FC236}">
                <a16:creationId xmlns:a16="http://schemas.microsoft.com/office/drawing/2014/main" id="{16EE89B2-A0F8-9064-80D5-FBE43C4943C9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099" name="Text Placeholder 2">
            <a:extLst>
              <a:ext uri="{FF2B5EF4-FFF2-40B4-BE49-F238E27FC236}">
                <a16:creationId xmlns:a16="http://schemas.microsoft.com/office/drawing/2014/main" id="{76EC8F5B-2ABE-2EEC-1D31-924382F21AC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253E1E-4FD5-887F-4800-33E5411EF6A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F4A437-0A68-CD88-C02A-4D6AFC7353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387241-0968-3EF1-E6BC-3CF18DA1A3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B5391E32-E794-4512-B855-ED6ED947F74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97" r:id="rId1"/>
    <p:sldLayoutId id="2147484198" r:id="rId2"/>
    <p:sldLayoutId id="2147484199" r:id="rId3"/>
    <p:sldLayoutId id="2147484200" r:id="rId4"/>
    <p:sldLayoutId id="2147484201" r:id="rId5"/>
    <p:sldLayoutId id="2147484202" r:id="rId6"/>
    <p:sldLayoutId id="2147484203" r:id="rId7"/>
    <p:sldLayoutId id="2147484204" r:id="rId8"/>
    <p:sldLayoutId id="2147484205" r:id="rId9"/>
    <p:sldLayoutId id="2147484206" r:id="rId10"/>
    <p:sldLayoutId id="2147484207" r:id="rId11"/>
  </p:sldLayoutIdLst>
  <p:transition spd="slow">
    <p:random/>
  </p:transition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5pPr>
      <a:lvl6pPr marL="4572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6pPr>
      <a:lvl7pPr marL="9144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7pPr>
      <a:lvl8pPr marL="13716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8pPr>
      <a:lvl9pPr marL="18288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1">
            <a:extLst>
              <a:ext uri="{FF2B5EF4-FFF2-40B4-BE49-F238E27FC236}">
                <a16:creationId xmlns:a16="http://schemas.microsoft.com/office/drawing/2014/main" id="{17D326E2-A34E-30AD-8486-59ABB49C39B1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3" name="Text Placeholder 2">
            <a:extLst>
              <a:ext uri="{FF2B5EF4-FFF2-40B4-BE49-F238E27FC236}">
                <a16:creationId xmlns:a16="http://schemas.microsoft.com/office/drawing/2014/main" id="{A71AAC16-2BCB-F3F9-327E-9F36B21B48B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005921-5F6F-D2BA-74FD-27EEEC9655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02B3B4-CFC8-EE86-63D9-8997B250EB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38A8F5-3F4B-38F0-CD5C-FA86BA5EDF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BC900E69-8C47-477F-ADD3-D7AEB719A8A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08" r:id="rId1"/>
    <p:sldLayoutId id="2147484209" r:id="rId2"/>
    <p:sldLayoutId id="2147484210" r:id="rId3"/>
    <p:sldLayoutId id="2147484211" r:id="rId4"/>
    <p:sldLayoutId id="2147484212" r:id="rId5"/>
    <p:sldLayoutId id="2147484213" r:id="rId6"/>
    <p:sldLayoutId id="2147484214" r:id="rId7"/>
    <p:sldLayoutId id="2147484215" r:id="rId8"/>
    <p:sldLayoutId id="2147484216" r:id="rId9"/>
    <p:sldLayoutId id="2147484217" r:id="rId10"/>
    <p:sldLayoutId id="2147484218" r:id="rId11"/>
  </p:sldLayoutIdLst>
  <p:transition spd="slow">
    <p:random/>
  </p:transition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5pPr>
      <a:lvl6pPr marL="4572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6pPr>
      <a:lvl7pPr marL="9144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7pPr>
      <a:lvl8pPr marL="13716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8pPr>
      <a:lvl9pPr marL="18288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Placeholder 1">
            <a:extLst>
              <a:ext uri="{FF2B5EF4-FFF2-40B4-BE49-F238E27FC236}">
                <a16:creationId xmlns:a16="http://schemas.microsoft.com/office/drawing/2014/main" id="{5512B6B3-B6F7-EA77-8B37-23586A17B2BB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6147" name="Text Placeholder 2">
            <a:extLst>
              <a:ext uri="{FF2B5EF4-FFF2-40B4-BE49-F238E27FC236}">
                <a16:creationId xmlns:a16="http://schemas.microsoft.com/office/drawing/2014/main" id="{8B745339-E2D2-76E6-9A20-8FAD8401A0F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1DF804-DFA5-5293-3B71-478661A66B5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FC1B15-5C64-D6E8-4407-B4D2297492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92203C-8287-8BCD-E481-F7166E2D36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55E655EB-29E4-4408-87C4-E987E18CBAE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19" r:id="rId1"/>
    <p:sldLayoutId id="2147484220" r:id="rId2"/>
    <p:sldLayoutId id="2147484221" r:id="rId3"/>
    <p:sldLayoutId id="2147484222" r:id="rId4"/>
    <p:sldLayoutId id="2147484223" r:id="rId5"/>
    <p:sldLayoutId id="2147484224" r:id="rId6"/>
    <p:sldLayoutId id="2147484225" r:id="rId7"/>
    <p:sldLayoutId id="2147484226" r:id="rId8"/>
    <p:sldLayoutId id="2147484227" r:id="rId9"/>
    <p:sldLayoutId id="2147484228" r:id="rId10"/>
    <p:sldLayoutId id="2147484229" r:id="rId11"/>
  </p:sldLayoutIdLst>
  <p:transition spd="slow">
    <p:random/>
  </p:transition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5pPr>
      <a:lvl6pPr marL="4572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6pPr>
      <a:lvl7pPr marL="9144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7pPr>
      <a:lvl8pPr marL="13716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8pPr>
      <a:lvl9pPr marL="18288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7408D686-1A35-30F6-32A0-831F42A9084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5400"/>
              <a:t>Economic Policy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2BD7D9C3-09C8-DB6E-5BFE-571CD2540763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282700" y="3870325"/>
            <a:ext cx="6575425" cy="1387475"/>
          </a:xfrm>
        </p:spPr>
        <p:txBody>
          <a:bodyPr/>
          <a:lstStyle/>
          <a:p>
            <a:pPr algn="l" eaLnBrk="1" hangingPunct="1"/>
            <a:endParaRPr lang="en-US" altLang="en-US"/>
          </a:p>
          <a:p>
            <a:pPr algn="l" eaLnBrk="1" hangingPunct="1"/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>
            <a:extLst>
              <a:ext uri="{FF2B5EF4-FFF2-40B4-BE49-F238E27FC236}">
                <a16:creationId xmlns:a16="http://schemas.microsoft.com/office/drawing/2014/main" id="{BA5FAA0B-961E-43F5-1E13-4CF9A7A88E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24502"/>
            <a:ext cx="7407275" cy="1355725"/>
          </a:xfrm>
        </p:spPr>
        <p:txBody>
          <a:bodyPr/>
          <a:lstStyle/>
          <a:p>
            <a:pPr eaLnBrk="1" hangingPunct="1"/>
            <a:r>
              <a:rPr lang="en-US" altLang="en-US" dirty="0"/>
              <a:t>2025 Federal Tax brackets</a:t>
            </a:r>
          </a:p>
        </p:txBody>
      </p:sp>
      <p:pic>
        <p:nvPicPr>
          <p:cNvPr id="22532" name="Picture 3">
            <a:extLst>
              <a:ext uri="{FF2B5EF4-FFF2-40B4-BE49-F238E27FC236}">
                <a16:creationId xmlns:a16="http://schemas.microsoft.com/office/drawing/2014/main" id="{078EDA12-5DE9-8806-5DEF-4CF9D7FF93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0370" y="1981200"/>
            <a:ext cx="32766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E7B022D-DCFB-9AA8-E1BD-C5762270F8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066800"/>
            <a:ext cx="5517970" cy="5517970"/>
          </a:xfrm>
          <a:prstGeom prst="rect">
            <a:avLst/>
          </a:prstGeom>
        </p:spPr>
      </p:pic>
    </p:spTree>
  </p:cSld>
  <p:clrMapOvr>
    <a:masterClrMapping/>
  </p:clrMapOvr>
  <p:transition spd="slow">
    <p:random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7EB7227-61F3-801A-E566-E40AA8234E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257" y="533400"/>
            <a:ext cx="8682279" cy="5891212"/>
          </a:xfrm>
          <a:prstGeom prst="rect">
            <a:avLst/>
          </a:prstGeom>
        </p:spPr>
      </p:pic>
    </p:spTree>
  </p:cSld>
  <p:clrMapOvr>
    <a:masterClrMapping/>
  </p:clrMapOvr>
  <p:transition spd="slow">
    <p:rand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laffercurve">
            <a:extLst>
              <a:ext uri="{FF2B5EF4-FFF2-40B4-BE49-F238E27FC236}">
                <a16:creationId xmlns:a16="http://schemas.microsoft.com/office/drawing/2014/main" id="{1FB52018-DCF4-C29C-FCA0-B15E92FF0A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143000"/>
            <a:ext cx="6248400" cy="424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Rectangle 3">
            <a:extLst>
              <a:ext uri="{FF2B5EF4-FFF2-40B4-BE49-F238E27FC236}">
                <a16:creationId xmlns:a16="http://schemas.microsoft.com/office/drawing/2014/main" id="{B4DFD2CB-6D96-5A7D-8285-C291635370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200" y="5105400"/>
            <a:ext cx="3886200" cy="228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>
            <a:extLst>
              <a:ext uri="{FF2B5EF4-FFF2-40B4-BE49-F238E27FC236}">
                <a16:creationId xmlns:a16="http://schemas.microsoft.com/office/drawing/2014/main" id="{54D17AEE-D9CE-A9B8-2E0C-B522CF07F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/>
              <a:t>Estate Tax</a:t>
            </a:r>
          </a:p>
        </p:txBody>
      </p:sp>
      <p:pic>
        <p:nvPicPr>
          <p:cNvPr id="26627" name="Picture 6" descr="http://www.cbpp.org/images/cms/1-8-15tax-f2.png">
            <a:extLst>
              <a:ext uri="{FF2B5EF4-FFF2-40B4-BE49-F238E27FC236}">
                <a16:creationId xmlns:a16="http://schemas.microsoft.com/office/drawing/2014/main" id="{96AE4E00-8720-D809-8A81-F018AA9099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685800"/>
            <a:ext cx="2935288" cy="408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Picture 1">
            <a:extLst>
              <a:ext uri="{FF2B5EF4-FFF2-40B4-BE49-F238E27FC236}">
                <a16:creationId xmlns:a16="http://schemas.microsoft.com/office/drawing/2014/main" id="{3956CF83-23D7-BC15-1A8E-C570F890C6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9763" y="3924300"/>
            <a:ext cx="3424237" cy="293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1">
            <a:extLst>
              <a:ext uri="{FF2B5EF4-FFF2-40B4-BE49-F238E27FC236}">
                <a16:creationId xmlns:a16="http://schemas.microsoft.com/office/drawing/2014/main" id="{567A44FC-14B7-FC9A-80BC-197F4BF427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819150"/>
            <a:ext cx="3024188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ederal Estate Tax Exemption: Making the Most of History's Largest Cap –  Alterra Advisors">
            <a:extLst>
              <a:ext uri="{FF2B5EF4-FFF2-40B4-BE49-F238E27FC236}">
                <a16:creationId xmlns:a16="http://schemas.microsoft.com/office/drawing/2014/main" id="{B93D41DF-105D-8BA2-58C0-0BC6D3312E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838200"/>
            <a:ext cx="8153400" cy="4841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9300F33-36B1-87D6-7E7B-AD523E51AA47}"/>
              </a:ext>
            </a:extLst>
          </p:cNvPr>
          <p:cNvSpPr txBox="1"/>
          <p:nvPr/>
        </p:nvSpPr>
        <p:spPr>
          <a:xfrm>
            <a:off x="838200" y="5788967"/>
            <a:ext cx="693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$15 million indexed for inflation starting in 2026</a:t>
            </a:r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FF6A1011-F7AC-2F69-C2F9-F077DE328419}"/>
              </a:ext>
            </a:extLst>
          </p:cNvPr>
          <p:cNvSpPr/>
          <p:nvPr/>
        </p:nvSpPr>
        <p:spPr>
          <a:xfrm>
            <a:off x="7944677" y="3621804"/>
            <a:ext cx="639475" cy="1545419"/>
          </a:xfrm>
          <a:custGeom>
            <a:avLst/>
            <a:gdLst>
              <a:gd name="connsiteX0" fmla="*/ 103768 w 639475"/>
              <a:gd name="connsiteY0" fmla="*/ 27170 h 1545419"/>
              <a:gd name="connsiteX1" fmla="*/ 155527 w 639475"/>
              <a:gd name="connsiteY1" fmla="*/ 9917 h 1545419"/>
              <a:gd name="connsiteX2" fmla="*/ 431572 w 639475"/>
              <a:gd name="connsiteY2" fmla="*/ 9917 h 1545419"/>
              <a:gd name="connsiteX3" fmla="*/ 466078 w 639475"/>
              <a:gd name="connsiteY3" fmla="*/ 44422 h 1545419"/>
              <a:gd name="connsiteX4" fmla="*/ 474704 w 639475"/>
              <a:gd name="connsiteY4" fmla="*/ 70302 h 1545419"/>
              <a:gd name="connsiteX5" fmla="*/ 491957 w 639475"/>
              <a:gd name="connsiteY5" fmla="*/ 113434 h 1545419"/>
              <a:gd name="connsiteX6" fmla="*/ 457451 w 639475"/>
              <a:gd name="connsiteY6" fmla="*/ 268709 h 1545419"/>
              <a:gd name="connsiteX7" fmla="*/ 397066 w 639475"/>
              <a:gd name="connsiteY7" fmla="*/ 329094 h 1545419"/>
              <a:gd name="connsiteX8" fmla="*/ 276297 w 639475"/>
              <a:gd name="connsiteY8" fmla="*/ 389479 h 1545419"/>
              <a:gd name="connsiteX9" fmla="*/ 190032 w 639475"/>
              <a:gd name="connsiteY9" fmla="*/ 406732 h 1545419"/>
              <a:gd name="connsiteX10" fmla="*/ 103768 w 639475"/>
              <a:gd name="connsiteY10" fmla="*/ 398105 h 1545419"/>
              <a:gd name="connsiteX11" fmla="*/ 77889 w 639475"/>
              <a:gd name="connsiteY11" fmla="*/ 389479 h 1545419"/>
              <a:gd name="connsiteX12" fmla="*/ 69263 w 639475"/>
              <a:gd name="connsiteY12" fmla="*/ 329094 h 1545419"/>
              <a:gd name="connsiteX13" fmla="*/ 155527 w 639475"/>
              <a:gd name="connsiteY13" fmla="*/ 277336 h 1545419"/>
              <a:gd name="connsiteX14" fmla="*/ 259044 w 639475"/>
              <a:gd name="connsiteY14" fmla="*/ 251456 h 1545419"/>
              <a:gd name="connsiteX15" fmla="*/ 371187 w 639475"/>
              <a:gd name="connsiteY15" fmla="*/ 260083 h 1545419"/>
              <a:gd name="connsiteX16" fmla="*/ 440198 w 639475"/>
              <a:gd name="connsiteY16" fmla="*/ 277336 h 1545419"/>
              <a:gd name="connsiteX17" fmla="*/ 509210 w 639475"/>
              <a:gd name="connsiteY17" fmla="*/ 320468 h 1545419"/>
              <a:gd name="connsiteX18" fmla="*/ 552342 w 639475"/>
              <a:gd name="connsiteY18" fmla="*/ 363600 h 1545419"/>
              <a:gd name="connsiteX19" fmla="*/ 586848 w 639475"/>
              <a:gd name="connsiteY19" fmla="*/ 467117 h 1545419"/>
              <a:gd name="connsiteX20" fmla="*/ 560968 w 639475"/>
              <a:gd name="connsiteY20" fmla="*/ 769041 h 1545419"/>
              <a:gd name="connsiteX21" fmla="*/ 328055 w 639475"/>
              <a:gd name="connsiteY21" fmla="*/ 829426 h 1545419"/>
              <a:gd name="connsiteX22" fmla="*/ 43383 w 639475"/>
              <a:gd name="connsiteY22" fmla="*/ 803547 h 1545419"/>
              <a:gd name="connsiteX23" fmla="*/ 17504 w 639475"/>
              <a:gd name="connsiteY23" fmla="*/ 708656 h 1545419"/>
              <a:gd name="connsiteX24" fmla="*/ 77889 w 639475"/>
              <a:gd name="connsiteY24" fmla="*/ 587887 h 1545419"/>
              <a:gd name="connsiteX25" fmla="*/ 129648 w 639475"/>
              <a:gd name="connsiteY25" fmla="*/ 562007 h 1545419"/>
              <a:gd name="connsiteX26" fmla="*/ 224538 w 639475"/>
              <a:gd name="connsiteY26" fmla="*/ 553381 h 1545419"/>
              <a:gd name="connsiteX27" fmla="*/ 431572 w 639475"/>
              <a:gd name="connsiteY27" fmla="*/ 579260 h 1545419"/>
              <a:gd name="connsiteX28" fmla="*/ 466078 w 639475"/>
              <a:gd name="connsiteY28" fmla="*/ 605139 h 1545419"/>
              <a:gd name="connsiteX29" fmla="*/ 535089 w 639475"/>
              <a:gd name="connsiteY29" fmla="*/ 708656 h 1545419"/>
              <a:gd name="connsiteX30" fmla="*/ 569595 w 639475"/>
              <a:gd name="connsiteY30" fmla="*/ 898438 h 1545419"/>
              <a:gd name="connsiteX31" fmla="*/ 560968 w 639475"/>
              <a:gd name="connsiteY31" fmla="*/ 1079592 h 1545419"/>
              <a:gd name="connsiteX32" fmla="*/ 422946 w 639475"/>
              <a:gd name="connsiteY32" fmla="*/ 1148604 h 1545419"/>
              <a:gd name="connsiteX33" fmla="*/ 52010 w 639475"/>
              <a:gd name="connsiteY33" fmla="*/ 1105471 h 1545419"/>
              <a:gd name="connsiteX34" fmla="*/ 26131 w 639475"/>
              <a:gd name="connsiteY34" fmla="*/ 1079592 h 1545419"/>
              <a:gd name="connsiteX35" fmla="*/ 251 w 639475"/>
              <a:gd name="connsiteY35" fmla="*/ 1010581 h 1545419"/>
              <a:gd name="connsiteX36" fmla="*/ 181406 w 639475"/>
              <a:gd name="connsiteY36" fmla="*/ 889811 h 1545419"/>
              <a:gd name="connsiteX37" fmla="*/ 293549 w 639475"/>
              <a:gd name="connsiteY37" fmla="*/ 872558 h 1545419"/>
              <a:gd name="connsiteX38" fmla="*/ 414319 w 639475"/>
              <a:gd name="connsiteY38" fmla="*/ 881185 h 1545419"/>
              <a:gd name="connsiteX39" fmla="*/ 448825 w 639475"/>
              <a:gd name="connsiteY39" fmla="*/ 907064 h 1545419"/>
              <a:gd name="connsiteX40" fmla="*/ 491957 w 639475"/>
              <a:gd name="connsiteY40" fmla="*/ 958822 h 1545419"/>
              <a:gd name="connsiteX41" fmla="*/ 526463 w 639475"/>
              <a:gd name="connsiteY41" fmla="*/ 1019207 h 1545419"/>
              <a:gd name="connsiteX42" fmla="*/ 543715 w 639475"/>
              <a:gd name="connsiteY42" fmla="*/ 1045087 h 1545419"/>
              <a:gd name="connsiteX43" fmla="*/ 569595 w 639475"/>
              <a:gd name="connsiteY43" fmla="*/ 1191736 h 1545419"/>
              <a:gd name="connsiteX44" fmla="*/ 560968 w 639475"/>
              <a:gd name="connsiteY44" fmla="*/ 1312505 h 1545419"/>
              <a:gd name="connsiteX45" fmla="*/ 535089 w 639475"/>
              <a:gd name="connsiteY45" fmla="*/ 1329758 h 1545419"/>
              <a:gd name="connsiteX46" fmla="*/ 491957 w 639475"/>
              <a:gd name="connsiteY46" fmla="*/ 1364264 h 1545419"/>
              <a:gd name="connsiteX47" fmla="*/ 284923 w 639475"/>
              <a:gd name="connsiteY47" fmla="*/ 1398770 h 1545419"/>
              <a:gd name="connsiteX48" fmla="*/ 112395 w 639475"/>
              <a:gd name="connsiteY48" fmla="*/ 1355638 h 1545419"/>
              <a:gd name="connsiteX49" fmla="*/ 95142 w 639475"/>
              <a:gd name="connsiteY49" fmla="*/ 1312505 h 1545419"/>
              <a:gd name="connsiteX50" fmla="*/ 129648 w 639475"/>
              <a:gd name="connsiteY50" fmla="*/ 1183109 h 1545419"/>
              <a:gd name="connsiteX51" fmla="*/ 284923 w 639475"/>
              <a:gd name="connsiteY51" fmla="*/ 1114098 h 1545419"/>
              <a:gd name="connsiteX52" fmla="*/ 448825 w 639475"/>
              <a:gd name="connsiteY52" fmla="*/ 1122724 h 1545419"/>
              <a:gd name="connsiteX53" fmla="*/ 491957 w 639475"/>
              <a:gd name="connsiteY53" fmla="*/ 1139977 h 1545419"/>
              <a:gd name="connsiteX54" fmla="*/ 604100 w 639475"/>
              <a:gd name="connsiteY54" fmla="*/ 1234868 h 1545419"/>
              <a:gd name="connsiteX55" fmla="*/ 629980 w 639475"/>
              <a:gd name="connsiteY55" fmla="*/ 1286626 h 1545419"/>
              <a:gd name="connsiteX56" fmla="*/ 621353 w 639475"/>
              <a:gd name="connsiteY56" fmla="*/ 1407396 h 1545419"/>
              <a:gd name="connsiteX57" fmla="*/ 552342 w 639475"/>
              <a:gd name="connsiteY57" fmla="*/ 1476407 h 1545419"/>
              <a:gd name="connsiteX58" fmla="*/ 543715 w 639475"/>
              <a:gd name="connsiteY58" fmla="*/ 1510913 h 1545419"/>
              <a:gd name="connsiteX59" fmla="*/ 422946 w 639475"/>
              <a:gd name="connsiteY59" fmla="*/ 1545419 h 1545419"/>
              <a:gd name="connsiteX60" fmla="*/ 198659 w 639475"/>
              <a:gd name="connsiteY60" fmla="*/ 1536792 h 1545419"/>
              <a:gd name="connsiteX61" fmla="*/ 112395 w 639475"/>
              <a:gd name="connsiteY61" fmla="*/ 1510913 h 1545419"/>
              <a:gd name="connsiteX62" fmla="*/ 86515 w 639475"/>
              <a:gd name="connsiteY62" fmla="*/ 1493660 h 1545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639475" h="1545419">
                <a:moveTo>
                  <a:pt x="103768" y="27170"/>
                </a:moveTo>
                <a:cubicBezTo>
                  <a:pt x="121021" y="21419"/>
                  <a:pt x="137806" y="14006"/>
                  <a:pt x="155527" y="9917"/>
                </a:cubicBezTo>
                <a:cubicBezTo>
                  <a:pt x="244407" y="-10594"/>
                  <a:pt x="346775" y="6525"/>
                  <a:pt x="431572" y="9917"/>
                </a:cubicBezTo>
                <a:cubicBezTo>
                  <a:pt x="443074" y="21419"/>
                  <a:pt x="456624" y="31186"/>
                  <a:pt x="466078" y="44422"/>
                </a:cubicBezTo>
                <a:cubicBezTo>
                  <a:pt x="471363" y="51821"/>
                  <a:pt x="471511" y="61788"/>
                  <a:pt x="474704" y="70302"/>
                </a:cubicBezTo>
                <a:cubicBezTo>
                  <a:pt x="480141" y="84801"/>
                  <a:pt x="486206" y="99057"/>
                  <a:pt x="491957" y="113434"/>
                </a:cubicBezTo>
                <a:cubicBezTo>
                  <a:pt x="480455" y="165192"/>
                  <a:pt x="478805" y="220178"/>
                  <a:pt x="457451" y="268709"/>
                </a:cubicBezTo>
                <a:cubicBezTo>
                  <a:pt x="445987" y="294764"/>
                  <a:pt x="418796" y="310707"/>
                  <a:pt x="397066" y="329094"/>
                </a:cubicBezTo>
                <a:cubicBezTo>
                  <a:pt x="360431" y="360093"/>
                  <a:pt x="322585" y="376621"/>
                  <a:pt x="276297" y="389479"/>
                </a:cubicBezTo>
                <a:cubicBezTo>
                  <a:pt x="248042" y="397327"/>
                  <a:pt x="218787" y="400981"/>
                  <a:pt x="190032" y="406732"/>
                </a:cubicBezTo>
                <a:cubicBezTo>
                  <a:pt x="161277" y="403856"/>
                  <a:pt x="132330" y="402499"/>
                  <a:pt x="103768" y="398105"/>
                </a:cubicBezTo>
                <a:cubicBezTo>
                  <a:pt x="94781" y="396722"/>
                  <a:pt x="81955" y="397612"/>
                  <a:pt x="77889" y="389479"/>
                </a:cubicBezTo>
                <a:cubicBezTo>
                  <a:pt x="68796" y="371293"/>
                  <a:pt x="72138" y="349222"/>
                  <a:pt x="69263" y="329094"/>
                </a:cubicBezTo>
                <a:cubicBezTo>
                  <a:pt x="98018" y="311841"/>
                  <a:pt x="124490" y="290033"/>
                  <a:pt x="155527" y="277336"/>
                </a:cubicBezTo>
                <a:cubicBezTo>
                  <a:pt x="188447" y="263869"/>
                  <a:pt x="259044" y="251456"/>
                  <a:pt x="259044" y="251456"/>
                </a:cubicBezTo>
                <a:cubicBezTo>
                  <a:pt x="296425" y="254332"/>
                  <a:pt x="334072" y="254781"/>
                  <a:pt x="371187" y="260083"/>
                </a:cubicBezTo>
                <a:cubicBezTo>
                  <a:pt x="394660" y="263436"/>
                  <a:pt x="417703" y="269838"/>
                  <a:pt x="440198" y="277336"/>
                </a:cubicBezTo>
                <a:cubicBezTo>
                  <a:pt x="463341" y="285050"/>
                  <a:pt x="491499" y="304725"/>
                  <a:pt x="509210" y="320468"/>
                </a:cubicBezTo>
                <a:cubicBezTo>
                  <a:pt x="524407" y="333976"/>
                  <a:pt x="537965" y="349223"/>
                  <a:pt x="552342" y="363600"/>
                </a:cubicBezTo>
                <a:cubicBezTo>
                  <a:pt x="563844" y="398106"/>
                  <a:pt x="577667" y="431923"/>
                  <a:pt x="586848" y="467117"/>
                </a:cubicBezTo>
                <a:cubicBezTo>
                  <a:pt x="611886" y="563095"/>
                  <a:pt x="621235" y="680227"/>
                  <a:pt x="560968" y="769041"/>
                </a:cubicBezTo>
                <a:cubicBezTo>
                  <a:pt x="553998" y="779313"/>
                  <a:pt x="342918" y="825996"/>
                  <a:pt x="328055" y="829426"/>
                </a:cubicBezTo>
                <a:cubicBezTo>
                  <a:pt x="233164" y="820800"/>
                  <a:pt x="132186" y="838082"/>
                  <a:pt x="43383" y="803547"/>
                </a:cubicBezTo>
                <a:cubicBezTo>
                  <a:pt x="12827" y="791664"/>
                  <a:pt x="19141" y="741401"/>
                  <a:pt x="17504" y="708656"/>
                </a:cubicBezTo>
                <a:cubicBezTo>
                  <a:pt x="14623" y="651025"/>
                  <a:pt x="34837" y="619198"/>
                  <a:pt x="77889" y="587887"/>
                </a:cubicBezTo>
                <a:cubicBezTo>
                  <a:pt x="93489" y="576541"/>
                  <a:pt x="110871" y="566425"/>
                  <a:pt x="129648" y="562007"/>
                </a:cubicBezTo>
                <a:cubicBezTo>
                  <a:pt x="160564" y="554733"/>
                  <a:pt x="192908" y="556256"/>
                  <a:pt x="224538" y="553381"/>
                </a:cubicBezTo>
                <a:cubicBezTo>
                  <a:pt x="293549" y="562007"/>
                  <a:pt x="363567" y="564688"/>
                  <a:pt x="431572" y="579260"/>
                </a:cubicBezTo>
                <a:cubicBezTo>
                  <a:pt x="445630" y="582272"/>
                  <a:pt x="457096" y="593912"/>
                  <a:pt x="466078" y="605139"/>
                </a:cubicBezTo>
                <a:cubicBezTo>
                  <a:pt x="491985" y="637522"/>
                  <a:pt x="535089" y="708656"/>
                  <a:pt x="535089" y="708656"/>
                </a:cubicBezTo>
                <a:cubicBezTo>
                  <a:pt x="565024" y="798463"/>
                  <a:pt x="569595" y="791254"/>
                  <a:pt x="569595" y="898438"/>
                </a:cubicBezTo>
                <a:cubicBezTo>
                  <a:pt x="569595" y="958891"/>
                  <a:pt x="576684" y="1021218"/>
                  <a:pt x="560968" y="1079592"/>
                </a:cubicBezTo>
                <a:cubicBezTo>
                  <a:pt x="549281" y="1123002"/>
                  <a:pt x="446327" y="1141589"/>
                  <a:pt x="422946" y="1148604"/>
                </a:cubicBezTo>
                <a:cubicBezTo>
                  <a:pt x="322587" y="1143028"/>
                  <a:pt x="158672" y="1169469"/>
                  <a:pt x="52010" y="1105471"/>
                </a:cubicBezTo>
                <a:cubicBezTo>
                  <a:pt x="41549" y="1099194"/>
                  <a:pt x="34757" y="1088218"/>
                  <a:pt x="26131" y="1079592"/>
                </a:cubicBezTo>
                <a:cubicBezTo>
                  <a:pt x="17504" y="1056588"/>
                  <a:pt x="-2462" y="1034999"/>
                  <a:pt x="251" y="1010581"/>
                </a:cubicBezTo>
                <a:cubicBezTo>
                  <a:pt x="12809" y="897558"/>
                  <a:pt x="88581" y="909016"/>
                  <a:pt x="181406" y="889811"/>
                </a:cubicBezTo>
                <a:cubicBezTo>
                  <a:pt x="218442" y="882148"/>
                  <a:pt x="256168" y="878309"/>
                  <a:pt x="293549" y="872558"/>
                </a:cubicBezTo>
                <a:cubicBezTo>
                  <a:pt x="333806" y="875434"/>
                  <a:pt x="374921" y="872430"/>
                  <a:pt x="414319" y="881185"/>
                </a:cubicBezTo>
                <a:cubicBezTo>
                  <a:pt x="428354" y="884304"/>
                  <a:pt x="438659" y="896898"/>
                  <a:pt x="448825" y="907064"/>
                </a:cubicBezTo>
                <a:cubicBezTo>
                  <a:pt x="464705" y="922944"/>
                  <a:pt x="479174" y="940357"/>
                  <a:pt x="491957" y="958822"/>
                </a:cubicBezTo>
                <a:cubicBezTo>
                  <a:pt x="505153" y="977883"/>
                  <a:pt x="514536" y="999328"/>
                  <a:pt x="526463" y="1019207"/>
                </a:cubicBezTo>
                <a:cubicBezTo>
                  <a:pt x="531797" y="1028097"/>
                  <a:pt x="537964" y="1036460"/>
                  <a:pt x="543715" y="1045087"/>
                </a:cubicBezTo>
                <a:cubicBezTo>
                  <a:pt x="563378" y="1163067"/>
                  <a:pt x="554107" y="1114302"/>
                  <a:pt x="569595" y="1191736"/>
                </a:cubicBezTo>
                <a:cubicBezTo>
                  <a:pt x="566719" y="1231992"/>
                  <a:pt x="570757" y="1273351"/>
                  <a:pt x="560968" y="1312505"/>
                </a:cubicBezTo>
                <a:cubicBezTo>
                  <a:pt x="558453" y="1322563"/>
                  <a:pt x="543383" y="1323537"/>
                  <a:pt x="535089" y="1329758"/>
                </a:cubicBezTo>
                <a:cubicBezTo>
                  <a:pt x="520359" y="1340805"/>
                  <a:pt x="508168" y="1355535"/>
                  <a:pt x="491957" y="1364264"/>
                </a:cubicBezTo>
                <a:cubicBezTo>
                  <a:pt x="418309" y="1403921"/>
                  <a:pt x="375180" y="1393129"/>
                  <a:pt x="284923" y="1398770"/>
                </a:cubicBezTo>
                <a:cubicBezTo>
                  <a:pt x="225259" y="1391751"/>
                  <a:pt x="148515" y="1413431"/>
                  <a:pt x="112395" y="1355638"/>
                </a:cubicBezTo>
                <a:cubicBezTo>
                  <a:pt x="104188" y="1342507"/>
                  <a:pt x="100893" y="1326883"/>
                  <a:pt x="95142" y="1312505"/>
                </a:cubicBezTo>
                <a:cubicBezTo>
                  <a:pt x="106644" y="1269373"/>
                  <a:pt x="109685" y="1223036"/>
                  <a:pt x="129648" y="1183109"/>
                </a:cubicBezTo>
                <a:cubicBezTo>
                  <a:pt x="156009" y="1130387"/>
                  <a:pt x="243114" y="1124550"/>
                  <a:pt x="284923" y="1114098"/>
                </a:cubicBezTo>
                <a:cubicBezTo>
                  <a:pt x="339557" y="1116973"/>
                  <a:pt x="394538" y="1115938"/>
                  <a:pt x="448825" y="1122724"/>
                </a:cubicBezTo>
                <a:cubicBezTo>
                  <a:pt x="464190" y="1124645"/>
                  <a:pt x="478931" y="1131603"/>
                  <a:pt x="491957" y="1139977"/>
                </a:cubicBezTo>
                <a:cubicBezTo>
                  <a:pt x="503481" y="1147385"/>
                  <a:pt x="585584" y="1208417"/>
                  <a:pt x="604100" y="1234868"/>
                </a:cubicBezTo>
                <a:cubicBezTo>
                  <a:pt x="615162" y="1250670"/>
                  <a:pt x="621353" y="1269373"/>
                  <a:pt x="629980" y="1286626"/>
                </a:cubicBezTo>
                <a:cubicBezTo>
                  <a:pt x="635709" y="1321002"/>
                  <a:pt x="652060" y="1376689"/>
                  <a:pt x="621353" y="1407396"/>
                </a:cubicBezTo>
                <a:lnTo>
                  <a:pt x="552342" y="1476407"/>
                </a:lnTo>
                <a:cubicBezTo>
                  <a:pt x="549466" y="1487909"/>
                  <a:pt x="552638" y="1503106"/>
                  <a:pt x="543715" y="1510913"/>
                </a:cubicBezTo>
                <a:cubicBezTo>
                  <a:pt x="512858" y="1537913"/>
                  <a:pt x="460242" y="1540091"/>
                  <a:pt x="422946" y="1545419"/>
                </a:cubicBezTo>
                <a:cubicBezTo>
                  <a:pt x="348184" y="1542543"/>
                  <a:pt x="273321" y="1541609"/>
                  <a:pt x="198659" y="1536792"/>
                </a:cubicBezTo>
                <a:cubicBezTo>
                  <a:pt x="170822" y="1534996"/>
                  <a:pt x="136951" y="1523191"/>
                  <a:pt x="112395" y="1510913"/>
                </a:cubicBezTo>
                <a:cubicBezTo>
                  <a:pt x="103122" y="1506276"/>
                  <a:pt x="86515" y="1493660"/>
                  <a:pt x="86515" y="1493660"/>
                </a:cubicBezTo>
              </a:path>
            </a:pathLst>
          </a:cu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random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1">
            <a:extLst>
              <a:ext uri="{FF2B5EF4-FFF2-40B4-BE49-F238E27FC236}">
                <a16:creationId xmlns:a16="http://schemas.microsoft.com/office/drawing/2014/main" id="{D7362635-E173-8B0F-DA6E-8B62963CE9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28600"/>
            <a:ext cx="4325938" cy="648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1">
            <a:extLst>
              <a:ext uri="{FF2B5EF4-FFF2-40B4-BE49-F238E27FC236}">
                <a16:creationId xmlns:a16="http://schemas.microsoft.com/office/drawing/2014/main" id="{E8D9EACF-EF44-2332-5100-5C0A1BB468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163" y="2057400"/>
            <a:ext cx="8702675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27BCEBB-5C66-EB80-BC73-E5879F33D1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381000"/>
            <a:ext cx="7772400" cy="582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931481"/>
      </p:ext>
    </p:extLst>
  </p:cSld>
  <p:clrMapOvr>
    <a:masterClrMapping/>
  </p:clrMapOvr>
  <p:transition spd="slow">
    <p:random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BC04D31D-43EB-47FA-7B94-4C669E820F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The Budget</a:t>
            </a:r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81A37DDC-6CF6-1349-BAC7-FBD8488265BB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800" dirty="0"/>
              <a:t>National Debt</a:t>
            </a:r>
          </a:p>
          <a:p>
            <a:pPr eaLnBrk="1" hangingPunct="1"/>
            <a:r>
              <a:rPr lang="en-US" altLang="en-US" sz="2800" dirty="0"/>
              <a:t>Debt vs. Deficits</a:t>
            </a:r>
          </a:p>
          <a:p>
            <a:pPr eaLnBrk="1" hangingPunct="1"/>
            <a:r>
              <a:rPr lang="en-US" altLang="en-US" sz="2800" dirty="0"/>
              <a:t>The Deficit Problem</a:t>
            </a:r>
          </a:p>
          <a:p>
            <a:pPr eaLnBrk="1" hangingPunct="1"/>
            <a:r>
              <a:rPr lang="en-US" altLang="en-US" sz="2800" dirty="0"/>
              <a:t>Entitlement Spending</a:t>
            </a:r>
          </a:p>
          <a:p>
            <a:pPr eaLnBrk="1" hangingPunct="1"/>
            <a:r>
              <a:rPr lang="en-US" altLang="en-US" sz="2800" dirty="0"/>
              <a:t>Taxes, spending, and the budget</a:t>
            </a:r>
          </a:p>
          <a:p>
            <a:pPr eaLnBrk="1" hangingPunct="1"/>
            <a:r>
              <a:rPr lang="en-US" altLang="en-US" sz="2800" dirty="0"/>
              <a:t>Debt ceiling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/>
      <p:bldP spid="24579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1">
            <a:extLst>
              <a:ext uri="{FF2B5EF4-FFF2-40B4-BE49-F238E27FC236}">
                <a16:creationId xmlns:a16="http://schemas.microsoft.com/office/drawing/2014/main" id="{BDFF8EE3-7B15-834D-2DD3-7C329BEB84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09600"/>
            <a:ext cx="81153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ECA583EB-020C-62A4-2989-A1E745A3F8E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Introduction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CD59FDDA-5D95-69A7-CA53-3C2785E1242D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800" dirty="0"/>
              <a:t>What is economic policy</a:t>
            </a:r>
          </a:p>
          <a:p>
            <a:pPr eaLnBrk="1" hangingPunct="1"/>
            <a:r>
              <a:rPr lang="en-US" altLang="en-US" sz="2800" dirty="0"/>
              <a:t>Federal government and economic policy</a:t>
            </a:r>
          </a:p>
          <a:p>
            <a:pPr eaLnBrk="1" hangingPunct="1"/>
            <a:r>
              <a:rPr lang="en-US" altLang="en-US" sz="2800" dirty="0"/>
              <a:t>Capitalism/mixed economy</a:t>
            </a:r>
          </a:p>
          <a:p>
            <a:pPr eaLnBrk="1" hangingPunct="1"/>
            <a:r>
              <a:rPr lang="en-US" altLang="en-US" sz="2800" dirty="0"/>
              <a:t>Current economic policy climate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3075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1CB1139-FF5B-B53E-5451-66788A923C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685800"/>
            <a:ext cx="8409841" cy="5844183"/>
          </a:xfrm>
          <a:prstGeom prst="rect">
            <a:avLst/>
          </a:prstGeom>
        </p:spPr>
      </p:pic>
    </p:spTree>
  </p:cSld>
  <p:clrMapOvr>
    <a:masterClrMapping/>
  </p:clrMapOvr>
  <p:transition spd="slow">
    <p:random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1">
            <a:extLst>
              <a:ext uri="{FF2B5EF4-FFF2-40B4-BE49-F238E27FC236}">
                <a16:creationId xmlns:a16="http://schemas.microsoft.com/office/drawing/2014/main" id="{53967A56-34E8-08DF-4F53-5A7775C606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857250"/>
            <a:ext cx="6858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>
            <a:extLst>
              <a:ext uri="{FF2B5EF4-FFF2-40B4-BE49-F238E27FC236}">
                <a16:creationId xmlns:a16="http://schemas.microsoft.com/office/drawing/2014/main" id="{7D350779-5279-BE75-F0DF-1AACD7309D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/>
              <a:t>One long-term spending chart to rule them all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68054A8-0700-87B1-6F6D-F12C90DF54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>
    <p:random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1">
            <a:extLst>
              <a:ext uri="{FF2B5EF4-FFF2-40B4-BE49-F238E27FC236}">
                <a16:creationId xmlns:a16="http://schemas.microsoft.com/office/drawing/2014/main" id="{808ABBB6-347A-4A0D-BFD4-B2CF1386FC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533400"/>
            <a:ext cx="3536950" cy="613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BC0C7502-C021-7584-0F88-7DEEDC030A1F}"/>
              </a:ext>
            </a:extLst>
          </p:cNvPr>
          <p:cNvSpPr/>
          <p:nvPr/>
        </p:nvSpPr>
        <p:spPr>
          <a:xfrm>
            <a:off x="4527550" y="3276600"/>
            <a:ext cx="14478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CF31E460-7414-D93E-80CF-67B35A2689FB}"/>
              </a:ext>
            </a:extLst>
          </p:cNvPr>
          <p:cNvSpPr/>
          <p:nvPr/>
        </p:nvSpPr>
        <p:spPr>
          <a:xfrm>
            <a:off x="2286000" y="6096000"/>
            <a:ext cx="14478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random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D747CFF-ED02-AB47-ED66-2BCE99EEA5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381751"/>
            <a:ext cx="6272158" cy="6094498"/>
          </a:xfrm>
          <a:prstGeom prst="rect">
            <a:avLst/>
          </a:prstGeom>
        </p:spPr>
      </p:pic>
      <p:sp>
        <p:nvSpPr>
          <p:cNvPr id="4" name="Arrow: Right 3">
            <a:extLst>
              <a:ext uri="{FF2B5EF4-FFF2-40B4-BE49-F238E27FC236}">
                <a16:creationId xmlns:a16="http://schemas.microsoft.com/office/drawing/2014/main" id="{FA1774A1-70F7-0F8F-EED2-1207B1DA46F1}"/>
              </a:ext>
            </a:extLst>
          </p:cNvPr>
          <p:cNvSpPr/>
          <p:nvPr/>
        </p:nvSpPr>
        <p:spPr>
          <a:xfrm>
            <a:off x="1447800" y="3962400"/>
            <a:ext cx="2743200" cy="457200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540E35C-B106-5045-7F19-F966F469D292}"/>
              </a:ext>
            </a:extLst>
          </p:cNvPr>
          <p:cNvSpPr txBox="1"/>
          <p:nvPr/>
        </p:nvSpPr>
        <p:spPr>
          <a:xfrm>
            <a:off x="685800" y="4264967"/>
            <a:ext cx="30380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This</a:t>
            </a:r>
            <a:r>
              <a:rPr lang="en-US" dirty="0"/>
              <a:t> is the whole fight!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043805025"/>
      </p:ext>
    </p:extLst>
  </p:cSld>
  <p:clrMapOvr>
    <a:masterClrMapping/>
  </p:clrMapOvr>
  <p:transition spd="slow">
    <p:random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7096BC3-6D6E-3AF8-D25F-C1645AE532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342900"/>
            <a:ext cx="5996443" cy="6172200"/>
          </a:xfrm>
          <a:prstGeom prst="rect">
            <a:avLst/>
          </a:prstGeom>
        </p:spPr>
      </p:pic>
    </p:spTree>
  </p:cSld>
  <p:clrMapOvr>
    <a:masterClrMapping/>
  </p:clrMapOvr>
  <p:transition spd="slow">
    <p:random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1">
            <a:extLst>
              <a:ext uri="{FF2B5EF4-FFF2-40B4-BE49-F238E27FC236}">
                <a16:creationId xmlns:a16="http://schemas.microsoft.com/office/drawing/2014/main" id="{C943F74B-7721-8B4F-BF85-0C9495E07C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457200"/>
            <a:ext cx="5219700" cy="598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1">
            <a:extLst>
              <a:ext uri="{FF2B5EF4-FFF2-40B4-BE49-F238E27FC236}">
                <a16:creationId xmlns:a16="http://schemas.microsoft.com/office/drawing/2014/main" id="{7B0DBD88-9894-4D52-3A77-6CCA0CC716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300" y="266700"/>
            <a:ext cx="5867400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1">
            <a:extLst>
              <a:ext uri="{FF2B5EF4-FFF2-40B4-BE49-F238E27FC236}">
                <a16:creationId xmlns:a16="http://schemas.microsoft.com/office/drawing/2014/main" id="{7117274A-2A5A-3D28-0720-C075880DF6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457200"/>
            <a:ext cx="5481638" cy="604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71BF8848-264E-608D-28DD-0EC285692B5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Contemporary Controversies</a:t>
            </a:r>
          </a:p>
        </p:txBody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id="{8157B757-DD25-3554-6065-41A8B5F1F918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800" dirty="0"/>
              <a:t>Income inequality</a:t>
            </a:r>
          </a:p>
          <a:p>
            <a:pPr eaLnBrk="1" hangingPunct="1"/>
            <a:r>
              <a:rPr lang="en-US" altLang="en-US" sz="2800" dirty="0"/>
              <a:t>Long-term debt/deficit challenges</a:t>
            </a:r>
          </a:p>
          <a:p>
            <a:pPr eaLnBrk="1" hangingPunct="1"/>
            <a:r>
              <a:rPr lang="en-US" altLang="en-US" sz="2600" dirty="0"/>
              <a:t>Trump’s OBBB</a:t>
            </a:r>
          </a:p>
          <a:p>
            <a:pPr eaLnBrk="1" hangingPunct="1"/>
            <a:r>
              <a:rPr lang="en-US" altLang="en-US" sz="2600" dirty="0"/>
              <a:t>Return of Tariff policy</a:t>
            </a:r>
          </a:p>
          <a:p>
            <a:pPr eaLnBrk="1" hangingPunct="1"/>
            <a:r>
              <a:rPr lang="en-US" altLang="en-US" sz="2600" dirty="0"/>
              <a:t>The New Realities of Economic Policy</a:t>
            </a:r>
          </a:p>
          <a:p>
            <a:pPr eaLnBrk="1" hangingPunct="1"/>
            <a:endParaRPr lang="en-US" alt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6" grpId="0"/>
      <p:bldP spid="4198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C19D9F2D-4275-997D-8EDE-1E9FF656D26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Goals of economic policy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BD7F10B7-39FD-FC81-E5F3-024F681FA93A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800" dirty="0"/>
              <a:t>Economic growth</a:t>
            </a:r>
          </a:p>
          <a:p>
            <a:pPr eaLnBrk="1" hangingPunct="1"/>
            <a:r>
              <a:rPr lang="en-US" altLang="en-US" sz="2800" dirty="0"/>
              <a:t>Low unemployment</a:t>
            </a:r>
          </a:p>
          <a:p>
            <a:pPr eaLnBrk="1" hangingPunct="1"/>
            <a:r>
              <a:rPr lang="en-US" altLang="en-US" sz="2800" dirty="0"/>
              <a:t>Low inflation</a:t>
            </a:r>
          </a:p>
          <a:p>
            <a:pPr eaLnBrk="1" hangingPunct="1"/>
            <a:r>
              <a:rPr lang="en-US" altLang="en-US" sz="2800" dirty="0"/>
              <a:t>Long-term sustainability</a:t>
            </a:r>
          </a:p>
          <a:p>
            <a:pPr eaLnBrk="1" hangingPunct="1"/>
            <a:endParaRPr lang="en-US" altLang="en-US" sz="2800" dirty="0"/>
          </a:p>
          <a:p>
            <a:pPr eaLnBrk="1" hangingPunct="1"/>
            <a:endParaRPr lang="en-US" altLang="en-US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6147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A Guide to Statistics on Historical Trends in Income Inequality | Center on  Budget and Policy Priorities">
            <a:extLst>
              <a:ext uri="{FF2B5EF4-FFF2-40B4-BE49-F238E27FC236}">
                <a16:creationId xmlns:a16="http://schemas.microsoft.com/office/drawing/2014/main" id="{240F41AA-EBA1-8A4C-0891-12220AA575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50314"/>
            <a:ext cx="7910513" cy="6157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4926961"/>
      </p:ext>
    </p:extLst>
  </p:cSld>
  <p:clrMapOvr>
    <a:masterClrMapping/>
  </p:clrMapOvr>
  <p:transition spd="slow">
    <p:random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CAE744D-5796-CF1F-0B90-22B6760770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460548"/>
            <a:ext cx="7215460" cy="5936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40912"/>
      </p:ext>
    </p:extLst>
  </p:cSld>
  <p:clrMapOvr>
    <a:masterClrMapping/>
  </p:clrMapOvr>
  <p:transition spd="slow">
    <p:random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1">
            <a:extLst>
              <a:ext uri="{FF2B5EF4-FFF2-40B4-BE49-F238E27FC236}">
                <a16:creationId xmlns:a16="http://schemas.microsoft.com/office/drawing/2014/main" id="{864B869E-0016-03CA-ECE1-C60255ADEB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5" y="1395413"/>
            <a:ext cx="8096250" cy="406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FD956DD4-65F4-623C-AC4D-2EF29F80FCB8}"/>
              </a:ext>
            </a:extLst>
          </p:cNvPr>
          <p:cNvSpPr/>
          <p:nvPr/>
        </p:nvSpPr>
        <p:spPr>
          <a:xfrm>
            <a:off x="7543800" y="2057400"/>
            <a:ext cx="304800" cy="1676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ransition spd="slow">
    <p:random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>
            <a:extLst>
              <a:ext uri="{FF2B5EF4-FFF2-40B4-BE49-F238E27FC236}">
                <a16:creationId xmlns:a16="http://schemas.microsoft.com/office/drawing/2014/main" id="{5888667F-0775-DD07-FE7A-855CABE66A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7200"/>
            <a:ext cx="7407275" cy="1355725"/>
          </a:xfrm>
        </p:spPr>
        <p:txBody>
          <a:bodyPr/>
          <a:lstStyle/>
          <a:p>
            <a:pPr eaLnBrk="1" hangingPunct="1"/>
            <a:r>
              <a:rPr lang="en-US" altLang="en-US"/>
              <a:t>The American Dream: Alive and well in Scandinavia</a:t>
            </a:r>
          </a:p>
        </p:txBody>
      </p:sp>
      <p:pic>
        <p:nvPicPr>
          <p:cNvPr id="49155" name="Picture 2">
            <a:extLst>
              <a:ext uri="{FF2B5EF4-FFF2-40B4-BE49-F238E27FC236}">
                <a16:creationId xmlns:a16="http://schemas.microsoft.com/office/drawing/2014/main" id="{9DD79FB1-C555-71B8-E44F-D2A53E47EE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812925"/>
            <a:ext cx="6716713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>
            <a:extLst>
              <a:ext uri="{FF2B5EF4-FFF2-40B4-BE49-F238E27FC236}">
                <a16:creationId xmlns:a16="http://schemas.microsoft.com/office/drawing/2014/main" id="{F101874F-8D91-B4DF-C187-66EAA6D227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1409700"/>
            <a:ext cx="57150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>
            <a:extLst>
              <a:ext uri="{FF2B5EF4-FFF2-40B4-BE49-F238E27FC236}">
                <a16:creationId xmlns:a16="http://schemas.microsoft.com/office/drawing/2014/main" id="{24E8C218-32F3-8799-3322-7EA5B81F99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4953000"/>
            <a:ext cx="8839200" cy="167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3" name="Picture 3">
            <a:extLst>
              <a:ext uri="{FF2B5EF4-FFF2-40B4-BE49-F238E27FC236}">
                <a16:creationId xmlns:a16="http://schemas.microsoft.com/office/drawing/2014/main" id="{E1FC0D76-C457-C71A-DA70-879E5742F1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128588"/>
            <a:ext cx="4529137" cy="482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F5884DD-5E5D-20CE-5907-7CDFBAB381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4969" y="242443"/>
            <a:ext cx="6354062" cy="6373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870132"/>
      </p:ext>
    </p:extLst>
  </p:cSld>
  <p:clrMapOvr>
    <a:masterClrMapping/>
  </p:clrMapOvr>
  <p:transition spd="slow">
    <p:random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0BAF420-102B-006A-57BF-701FA4A841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5443" y="856891"/>
            <a:ext cx="6373114" cy="5144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911437"/>
      </p:ext>
    </p:extLst>
  </p:cSld>
  <p:clrMapOvr>
    <a:masterClrMapping/>
  </p:clrMapOvr>
  <p:transition spd="slow">
    <p:random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BD645BD-5509-C921-6F9C-6F240ABEDF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5916" y="356759"/>
            <a:ext cx="6392167" cy="6144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690646"/>
      </p:ext>
    </p:extLst>
  </p:cSld>
  <p:clrMapOvr>
    <a:masterClrMapping/>
  </p:clrMapOvr>
  <p:transition spd="slow">
    <p:random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1">
            <a:extLst>
              <a:ext uri="{FF2B5EF4-FFF2-40B4-BE49-F238E27FC236}">
                <a16:creationId xmlns:a16="http://schemas.microsoft.com/office/drawing/2014/main" id="{FA31AAD8-5AF4-539B-FC87-6F12801CAC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752600"/>
            <a:ext cx="4668838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8270161D-DB5D-3420-7FE8-ABDF32FFB0E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Tools of economic policy</a:t>
            </a: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5BB32BF8-6467-688A-ED35-0BBB56353EEB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800"/>
              <a:t>Fiscal policy</a:t>
            </a:r>
          </a:p>
          <a:p>
            <a:pPr eaLnBrk="1" hangingPunct="1"/>
            <a:r>
              <a:rPr lang="en-US" altLang="en-US" sz="2800"/>
              <a:t>Monetary policy</a:t>
            </a:r>
          </a:p>
          <a:p>
            <a:pPr eaLnBrk="1" hangingPunct="1"/>
            <a:r>
              <a:rPr lang="en-US" altLang="en-US" sz="2800"/>
              <a:t>Regulation</a:t>
            </a:r>
          </a:p>
          <a:p>
            <a:pPr eaLnBrk="1" hangingPunct="1">
              <a:buFontTx/>
              <a:buNone/>
            </a:pPr>
            <a:endParaRPr lang="en-US" altLang="en-US" sz="2800"/>
          </a:p>
          <a:p>
            <a:pPr eaLnBrk="1" hangingPunct="1"/>
            <a:endParaRPr lang="en-US" altLang="en-US" sz="28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  <p:bldP spid="1126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F6E380FD-E92F-FF32-E37A-357FD891DBC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Tax policy</a:t>
            </a: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FFB7F765-55A1-DF23-C9C2-8872CAC1F9E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57250" y="1600200"/>
            <a:ext cx="7404100" cy="4038600"/>
          </a:xfrm>
        </p:spPr>
        <p:txBody>
          <a:bodyPr/>
          <a:lstStyle/>
          <a:p>
            <a:pPr eaLnBrk="1" hangingPunct="1"/>
            <a:r>
              <a:rPr lang="en-US" altLang="en-US" sz="2800" dirty="0"/>
              <a:t>Basic principles</a:t>
            </a:r>
          </a:p>
          <a:p>
            <a:pPr eaLnBrk="1" hangingPunct="1"/>
            <a:r>
              <a:rPr lang="en-US" altLang="en-US" sz="2800" dirty="0"/>
              <a:t>Personal income tax</a:t>
            </a:r>
          </a:p>
          <a:p>
            <a:pPr lvl="1" eaLnBrk="1" hangingPunct="1"/>
            <a:r>
              <a:rPr lang="en-US" altLang="en-US" sz="2400" dirty="0"/>
              <a:t>Progressivity of income tax</a:t>
            </a:r>
          </a:p>
          <a:p>
            <a:pPr eaLnBrk="1" hangingPunct="1"/>
            <a:r>
              <a:rPr lang="en-US" altLang="en-US" sz="2800" dirty="0"/>
              <a:t>Capital Gains</a:t>
            </a:r>
          </a:p>
          <a:p>
            <a:pPr eaLnBrk="1" hangingPunct="1"/>
            <a:r>
              <a:rPr lang="en-US" altLang="en-US" sz="2800" dirty="0"/>
              <a:t>Payroll tax</a:t>
            </a:r>
          </a:p>
          <a:p>
            <a:pPr eaLnBrk="1" hangingPunct="1"/>
            <a:r>
              <a:rPr lang="en-US" altLang="en-US" sz="2800" dirty="0"/>
              <a:t>EITC</a:t>
            </a:r>
          </a:p>
          <a:p>
            <a:pPr eaLnBrk="1" hangingPunct="1"/>
            <a:r>
              <a:rPr lang="en-US" altLang="en-US" sz="2800" dirty="0"/>
              <a:t>Estate Tax</a:t>
            </a:r>
          </a:p>
          <a:p>
            <a:pPr eaLnBrk="1" hangingPunct="1"/>
            <a:r>
              <a:rPr lang="en-US" altLang="en-US" sz="2800" dirty="0"/>
              <a:t>Corporate income tax</a:t>
            </a:r>
          </a:p>
          <a:p>
            <a:pPr eaLnBrk="1" hangingPunct="1"/>
            <a:r>
              <a:rPr lang="en-US" altLang="en-US" sz="2800" dirty="0"/>
              <a:t>Tariffs</a:t>
            </a:r>
          </a:p>
          <a:p>
            <a:pPr eaLnBrk="1" hangingPunct="1"/>
            <a:r>
              <a:rPr lang="en-US" altLang="en-US" sz="2800" dirty="0"/>
              <a:t>Tax policy and economic goals– the disconnect</a:t>
            </a:r>
          </a:p>
          <a:p>
            <a:pPr eaLnBrk="1" hangingPunct="1"/>
            <a:endParaRPr lang="en-US" altLang="en-US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3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3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35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35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35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35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/>
      <p:bldP spid="2355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AD7E2A44-4945-3C1F-8DD7-8CEBB88625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01765"/>
            <a:ext cx="6070600" cy="6254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rand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2F34707-7B17-1301-00B6-4329BDB779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342900"/>
            <a:ext cx="6172200" cy="6172200"/>
          </a:xfrm>
          <a:prstGeom prst="rect">
            <a:avLst/>
          </a:prstGeom>
        </p:spPr>
      </p:pic>
    </p:spTree>
  </p:cSld>
  <p:clrMapOvr>
    <a:masterClrMapping/>
  </p:clrMapOvr>
  <p:transition spd="slow">
    <p:rand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">
            <a:extLst>
              <a:ext uri="{FF2B5EF4-FFF2-40B4-BE49-F238E27FC236}">
                <a16:creationId xmlns:a16="http://schemas.microsoft.com/office/drawing/2014/main" id="{740A015A-3BDA-91D3-F741-4857A44C30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838200"/>
            <a:ext cx="7791450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C08B5D8-07C1-11F7-293E-ECC26B1902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628650"/>
            <a:ext cx="7467600" cy="5600700"/>
          </a:xfrm>
          <a:prstGeom prst="rect">
            <a:avLst/>
          </a:prstGeom>
        </p:spPr>
      </p:pic>
    </p:spTree>
  </p:cSld>
  <p:clrMapOvr>
    <a:masterClrMapping/>
  </p:clrMapOvr>
  <p:transition spd="slow">
    <p:random/>
  </p:transition>
</p:sld>
</file>

<file path=ppt/theme/theme1.xml><?xml version="1.0" encoding="utf-8"?>
<a:theme xmlns:a="http://schemas.openxmlformats.org/drawingml/2006/main" name="Theme1">
  <a:themeElements>
    <a:clrScheme name="Basis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B27A0B0C-0554-4355-9694-06C922576BCC}" vid="{931744D5-F562-40F2-BA40-98D27E7E5832}"/>
    </a:ext>
  </a:extLst>
</a:theme>
</file>

<file path=ppt/theme/theme2.xml><?xml version="1.0" encoding="utf-8"?>
<a:theme xmlns:a="http://schemas.openxmlformats.org/drawingml/2006/main" name="2_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B27A0B0C-0554-4355-9694-06C922576BCC}" vid="{B5E914F6-74F5-4743-8947-4390DFC73842}"/>
    </a:ext>
  </a:extLst>
</a:theme>
</file>

<file path=ppt/theme/theme3.xml><?xml version="1.0" encoding="utf-8"?>
<a:theme xmlns:a="http://schemas.openxmlformats.org/drawingml/2006/main" name="3_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B27A0B0C-0554-4355-9694-06C922576BCC}" vid="{A9C4EC1E-97B2-41D1-8D0D-9270BA1CE7F4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B27A0B0C-0554-4355-9694-06C922576BCC}" vid="{D54AE315-733B-4C09-BD2E-885E46E25A6A}"/>
    </a:ext>
  </a:extLst>
</a:theme>
</file>

<file path=ppt/theme/theme5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B27A0B0C-0554-4355-9694-06C922576BCC}" vid="{47254A03-FBA7-445B-A5D5-C9A1282EBE19}"/>
    </a:ext>
  </a:extLst>
</a:theme>
</file>

<file path=ppt/theme/theme6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B27A0B0C-0554-4355-9694-06C922576BCC}" vid="{248A5CE5-AA64-49CB-A28D-CC830828EE87}"/>
    </a:ext>
  </a:extLst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PSTemplate2</Template>
  <TotalTime>3834</TotalTime>
  <Words>152</Words>
  <Application>Microsoft Office PowerPoint</Application>
  <PresentationFormat>On-screen Show (4:3)</PresentationFormat>
  <Paragraphs>45</Paragraphs>
  <Slides>39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39</vt:i4>
      </vt:variant>
    </vt:vector>
  </HeadingPairs>
  <TitlesOfParts>
    <vt:vector size="50" baseType="lpstr">
      <vt:lpstr>Arial</vt:lpstr>
      <vt:lpstr>Calibri</vt:lpstr>
      <vt:lpstr>Calibri Light</vt:lpstr>
      <vt:lpstr>Corbel</vt:lpstr>
      <vt:lpstr>Times New Roman</vt:lpstr>
      <vt:lpstr>Theme1</vt:lpstr>
      <vt:lpstr>2_Basis</vt:lpstr>
      <vt:lpstr>3_Basis</vt:lpstr>
      <vt:lpstr>Office Theme</vt:lpstr>
      <vt:lpstr>1_Office Theme</vt:lpstr>
      <vt:lpstr>2_Office Theme</vt:lpstr>
      <vt:lpstr>Economic Policy</vt:lpstr>
      <vt:lpstr>Introduction</vt:lpstr>
      <vt:lpstr>Goals of economic policy</vt:lpstr>
      <vt:lpstr>Tools of economic policy</vt:lpstr>
      <vt:lpstr>Tax policy</vt:lpstr>
      <vt:lpstr>PowerPoint Presentation</vt:lpstr>
      <vt:lpstr>PowerPoint Presentation</vt:lpstr>
      <vt:lpstr>PowerPoint Presentation</vt:lpstr>
      <vt:lpstr>PowerPoint Presentation</vt:lpstr>
      <vt:lpstr>2025 Federal Tax brackets</vt:lpstr>
      <vt:lpstr>PowerPoint Presentation</vt:lpstr>
      <vt:lpstr>PowerPoint Presentation</vt:lpstr>
      <vt:lpstr>Estate Tax</vt:lpstr>
      <vt:lpstr>PowerPoint Presentation</vt:lpstr>
      <vt:lpstr>PowerPoint Presentation</vt:lpstr>
      <vt:lpstr>PowerPoint Presentation</vt:lpstr>
      <vt:lpstr>PowerPoint Presentation</vt:lpstr>
      <vt:lpstr>The Budget</vt:lpstr>
      <vt:lpstr>PowerPoint Presentation</vt:lpstr>
      <vt:lpstr>PowerPoint Presentation</vt:lpstr>
      <vt:lpstr>PowerPoint Presentation</vt:lpstr>
      <vt:lpstr>One long-term spending chart to rule them all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Contemporary Controversies</vt:lpstr>
      <vt:lpstr>PowerPoint Presentation</vt:lpstr>
      <vt:lpstr>PowerPoint Presentation</vt:lpstr>
      <vt:lpstr>PowerPoint Presentation</vt:lpstr>
      <vt:lpstr>The American Dream: Alive and well in Scandinavia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Economic Policy</dc:title>
  <dc:creator>Steven Greene</dc:creator>
  <cp:lastModifiedBy>Steven H Greene</cp:lastModifiedBy>
  <cp:revision>112</cp:revision>
  <cp:lastPrinted>2012-02-01T21:04:45Z</cp:lastPrinted>
  <dcterms:created xsi:type="dcterms:W3CDTF">1998-08-31T20:41:21Z</dcterms:created>
  <dcterms:modified xsi:type="dcterms:W3CDTF">2025-09-23T19:34:47Z</dcterms:modified>
</cp:coreProperties>
</file>