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notesMasterIdLst>
    <p:notesMasterId r:id="rId17"/>
  </p:notesMasterIdLst>
  <p:handoutMasterIdLst>
    <p:handoutMasterId r:id="rId18"/>
  </p:handoutMasterIdLst>
  <p:sldIdLst>
    <p:sldId id="256" r:id="rId7"/>
    <p:sldId id="258" r:id="rId8"/>
    <p:sldId id="269" r:id="rId9"/>
    <p:sldId id="259" r:id="rId10"/>
    <p:sldId id="260" r:id="rId11"/>
    <p:sldId id="265" r:id="rId12"/>
    <p:sldId id="263" r:id="rId13"/>
    <p:sldId id="264" r:id="rId14"/>
    <p:sldId id="268" r:id="rId15"/>
    <p:sldId id="266" r:id="rId16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0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1" d="100"/>
          <a:sy n="31" d="100"/>
        </p:scale>
        <p:origin x="-1206" y="-78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051BE7DC-5FCA-E8DA-9D6F-EC044990730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3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949F09B3-179D-D332-8261-EEAACF3C666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313" y="0"/>
            <a:ext cx="2982912" cy="463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>
            <a:extLst>
              <a:ext uri="{FF2B5EF4-FFF2-40B4-BE49-F238E27FC236}">
                <a16:creationId xmlns:a16="http://schemas.microsoft.com/office/drawing/2014/main" id="{1668E305-C693-DCD7-C798-99FDF1E589B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82913" cy="463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437" tIns="46219" rIns="92437" bIns="46219" numCol="1" anchor="b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>
            <a:extLst>
              <a:ext uri="{FF2B5EF4-FFF2-40B4-BE49-F238E27FC236}">
                <a16:creationId xmlns:a16="http://schemas.microsoft.com/office/drawing/2014/main" id="{B613CBC9-52BF-DA2A-9963-556D4806400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313" y="8831263"/>
            <a:ext cx="2982912" cy="463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437" tIns="46219" rIns="92437" bIns="46219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D867409B-DEC9-4E20-871C-F0307FD56C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829984CA-220E-CA5C-96A8-5897BBA81C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3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21478135-A085-6DE9-D53F-CB468DA2111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98900" y="0"/>
            <a:ext cx="2982913" cy="463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B9B7F8A7-0DB5-AC0D-0B53-1C0FD1F5BFA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ACC86A0C-51D8-39DB-4DF5-28F44736207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416425"/>
            <a:ext cx="5046663" cy="4181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2230" name="Rectangle 6">
            <a:extLst>
              <a:ext uri="{FF2B5EF4-FFF2-40B4-BE49-F238E27FC236}">
                <a16:creationId xmlns:a16="http://schemas.microsoft.com/office/drawing/2014/main" id="{760115C3-1554-A6D2-7366-84E2CA5C0D4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2982913" cy="463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437" tIns="46219" rIns="92437" bIns="46219" numCol="1" anchor="b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31" name="Rectangle 7">
            <a:extLst>
              <a:ext uri="{FF2B5EF4-FFF2-40B4-BE49-F238E27FC236}">
                <a16:creationId xmlns:a16="http://schemas.microsoft.com/office/drawing/2014/main" id="{103CA5D6-5759-DA23-D787-81146F1954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900" y="8832850"/>
            <a:ext cx="2982913" cy="463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437" tIns="46219" rIns="92437" bIns="46219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D9333A29-0952-4C90-B05E-2F6D3C50001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7926F3-395A-72E9-1B26-5923DF788CB3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EC5E8E9-27FF-AB43-E6FC-64A8ED1C83EC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77D0ECE-2584-8C67-552E-6DB8B5D95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0B802A8-17D2-208F-4CD9-1DA1DEA3A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B58AA85-E2BE-3C79-67CC-1789ABAD2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D77ECF-EC63-4D8B-9C84-686706A915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9300921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078D3-9152-BD12-92EC-DEDF58B2E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FC5C7-1FD2-FEDA-F31D-1B5AEEC52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B485C-C386-C5E6-E867-B57B3F49B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F692EF-F8DE-4C26-9072-CB92844268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6882317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39CDB-F7BA-EFF0-9E8D-4301F346B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44EE5-76DE-33B3-2338-EB91D8F0E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05148-1890-43E7-9A54-A80F44E40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F0B246-99A0-4EFB-ABC9-C5B7BE75CA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2593644"/>
      </p:ext>
    </p:extLst>
  </p:cSld>
  <p:clrMapOvr>
    <a:masterClrMapping/>
  </p:clrMapOvr>
  <p:transition spd="slow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317A2C8-497C-0B37-714C-B7296522D77B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CCF86C3-D998-6F5C-5A22-FC5507804DD5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9255FAD-C83B-3BD0-7241-627260FB3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9048B5C-58FC-4C76-51B8-77B24328C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78FC03A-993F-D985-8F6E-A0930C9C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CE24A4-417F-4F9C-BB4A-59034C659E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1693751"/>
      </p:ext>
    </p:extLst>
  </p:cSld>
  <p:clrMapOvr>
    <a:masterClrMapping/>
  </p:clrMapOvr>
  <p:transition spd="slow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6E185A-8156-7055-725A-02642B8D9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652C6-0268-F861-3BDE-E9D47AA44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1A937-600B-6C42-E3B8-E4D9D6BD1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FD6E43-C15E-4684-A3BF-CF35974429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9318830"/>
      </p:ext>
    </p:extLst>
  </p:cSld>
  <p:clrMapOvr>
    <a:masterClrMapping/>
  </p:clrMapOvr>
  <p:transition spd="slow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FBFD0F9-037D-818E-A880-D424BC81D023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88449B7-257E-8A0A-A8A2-06665FE35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99A3677-2AA1-4955-5FF1-AAAE6A822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51B178C-4DE1-EBA3-5538-52A17EDC0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41F308-C86C-4469-AB9F-73CDFC8BD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7228736"/>
      </p:ext>
    </p:extLst>
  </p:cSld>
  <p:clrMapOvr>
    <a:masterClrMapping/>
  </p:clrMapOvr>
  <p:transition spd="slow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8CFD9DD-4097-4D07-A0CE-1E0382318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9E4A9-8EEC-0391-C775-68249904A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AF490-34F2-3378-F5CD-D03C97176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B040C5-5840-4024-BDF6-4F9FCDA5EE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604801"/>
      </p:ext>
    </p:extLst>
  </p:cSld>
  <p:clrMapOvr>
    <a:masterClrMapping/>
  </p:clrMapOvr>
  <p:transition spd="slow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18CE824-6D34-FBFB-68C9-718EEE667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6EF104CE-F14D-9B43-ABA3-B16E04649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5CFD64C-7E9A-BDF7-FBEE-D1FDA1D2A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34EB8-E4C7-46AA-8C9F-FC1DF15106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4317599"/>
      </p:ext>
    </p:extLst>
  </p:cSld>
  <p:clrMapOvr>
    <a:masterClrMapping/>
  </p:clrMapOvr>
  <p:transition spd="slow"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3051E9A-9B27-F2BA-D92A-962B7A514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B59F28C-4EF4-E851-D405-58E8BCCD9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66D6A74-8C25-5A1A-396A-25C3B8162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E15B1-A158-45D0-BD31-8A5B16094E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8489075"/>
      </p:ext>
    </p:extLst>
  </p:cSld>
  <p:clrMapOvr>
    <a:masterClrMapping/>
  </p:clrMapOvr>
  <p:transition spd="slow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6235688-493F-CBE0-8FBA-8157C3AE7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5942038-FA63-8C54-9475-9683E11CD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3F5270E-7D19-FD4F-EA5A-BC967647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4114A-000F-4390-9526-91A0DA06FC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337116"/>
      </p:ext>
    </p:extLst>
  </p:cSld>
  <p:clrMapOvr>
    <a:masterClrMapping/>
  </p:clrMapOvr>
  <p:transition spd="slow"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30C670E-58B4-38ED-23DE-A8B4A1CDA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6FB5F02-23BD-0A65-9942-7D9CCDC31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50BCA06-FED1-02F4-C790-013365D38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7DD737-3CFF-41C0-B3DB-0E68DEDE9B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8996085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B3CD2-90FF-6119-8E53-62FB3B66A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C811E-0913-8090-23D5-4557B4CAA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D6017-EC66-D6E7-B989-56C718DA7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7F556F-AF77-410D-9722-A1CCAA239B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2738491"/>
      </p:ext>
    </p:extLst>
  </p:cSld>
  <p:clrMapOvr>
    <a:masterClrMapping/>
  </p:clrMapOvr>
  <p:transition spd="slow"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C021608-77AE-310E-434E-2318A67C5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38FBE1C-B661-1189-4BEE-7A925B30B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FCEE091-C0FC-485D-5A11-5D1667169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6014C-4B51-4280-BEA5-4BCC198E57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1320405"/>
      </p:ext>
    </p:extLst>
  </p:cSld>
  <p:clrMapOvr>
    <a:masterClrMapping/>
  </p:clrMapOvr>
  <p:transition spd="slow"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54E8E-0D92-75F8-4574-01615205D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CD3ED-FC05-3E14-6982-6CCC5D001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05BBB-BB3E-A573-3BD9-93DC3A93C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74ECCB-EBB0-4C29-9AF3-72FBEF253F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6374705"/>
      </p:ext>
    </p:extLst>
  </p:cSld>
  <p:clrMapOvr>
    <a:masterClrMapping/>
  </p:clrMapOvr>
  <p:transition spd="slow"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B9994-2D0A-3098-3C15-F940A9CFF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152B6-E21D-F725-D822-7F7435E6C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2E661-5AD6-D208-97B9-6136F938F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263C3-3C87-489E-8BC2-B4FD6E3A88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301004"/>
      </p:ext>
    </p:extLst>
  </p:cSld>
  <p:clrMapOvr>
    <a:masterClrMapping/>
  </p:clrMapOvr>
  <p:transition spd="slow"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E97998F-7D34-15C9-5099-E0BE3470A025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E270EF3-927F-4C36-9D39-C73B5B078BED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20C4584-44B6-69FB-BBD8-B79AB5BCC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EDAE8A3-0E38-5CDA-A077-B6E3E5F88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F620252-CC24-09C1-0695-DA993D313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83C1E-6F0A-4E7D-8CD5-BD1B1ABC06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5856312"/>
      </p:ext>
    </p:extLst>
  </p:cSld>
  <p:clrMapOvr>
    <a:masterClrMapping/>
  </p:clrMapOvr>
  <p:transition spd="slow">
    <p:rand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BA222-AD94-51D1-9001-6347A5728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42C8A-98E8-67E8-2484-5146325FA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B6EE1-E3DD-7E95-16C6-974E6F2F4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BB405A-8D79-419A-8F5C-8A7FFC5EF3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8221614"/>
      </p:ext>
    </p:extLst>
  </p:cSld>
  <p:clrMapOvr>
    <a:masterClrMapping/>
  </p:clrMapOvr>
  <p:transition spd="slow">
    <p:rand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943729E-4ABB-8118-1B01-B7A62FCA5916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BA39496-3683-6B35-4B63-98E27D0D0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C0A5FD6-7721-9BA5-F6E4-A45E4F949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B8C571D-D6DA-042B-C8FD-8490CF8E4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B97680-5CBA-4221-A62F-570DC3065B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4228352"/>
      </p:ext>
    </p:extLst>
  </p:cSld>
  <p:clrMapOvr>
    <a:masterClrMapping/>
  </p:clrMapOvr>
  <p:transition spd="slow">
    <p:rand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4833A0E-C0C8-04E5-74BE-A5E17B9A7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CA18E-2AD4-C081-99FA-F3F5FEDE4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489DD-87E8-3248-2911-361D1E260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18044-7931-4C9C-BE4B-DAC7DE5311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4844577"/>
      </p:ext>
    </p:extLst>
  </p:cSld>
  <p:clrMapOvr>
    <a:masterClrMapping/>
  </p:clrMapOvr>
  <p:transition spd="slow">
    <p:rand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14C8471-1675-3C8D-A642-D925447AF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4E85CFA-864E-2088-FCD5-BCA4C93F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D41E566-2405-6561-10D2-05050CA8D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0BC93E-38E1-4609-AB5E-B316520FFE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6326061"/>
      </p:ext>
    </p:extLst>
  </p:cSld>
  <p:clrMapOvr>
    <a:masterClrMapping/>
  </p:clrMapOvr>
  <p:transition spd="slow">
    <p:rand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11EA4AA-859E-76B1-EFBD-066F66ED5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2ECBDC-3120-422F-6E65-6619D1421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929003F-8B34-77C9-D1A8-E564710F5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8DC802-7136-41D8-85C1-F311C97F81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4139365"/>
      </p:ext>
    </p:extLst>
  </p:cSld>
  <p:clrMapOvr>
    <a:masterClrMapping/>
  </p:clrMapOvr>
  <p:transition spd="slow">
    <p:rand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059664D-3DAD-0A31-1FBE-C4B961C91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71C4BF3-F047-EE3D-12F3-15E40EF42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4B67F0A-346A-3728-A3C9-35B0C9903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29975F-AA11-4EF7-9696-FD4F9CA792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8387056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45A2611-1DA9-6878-12AB-796ABD294A3A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5D8EED6-A644-7399-A690-D13E54645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DBE5EE2-0E1B-3E52-22CF-DDB30CDC1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766C55-39A7-9FBB-E7D5-1D5F2D580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A05A9-A230-4A05-B0A4-422948C3EA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672950"/>
      </p:ext>
    </p:extLst>
  </p:cSld>
  <p:clrMapOvr>
    <a:masterClrMapping/>
  </p:clrMapOvr>
  <p:transition spd="slow">
    <p:random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4011DE4-DF61-33B0-903C-281A46197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E679EE3-5B12-B94D-B9EC-E0BC1E7AF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687CAE8-E87B-FBF4-B397-CF399F960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436B92-53DA-4FA0-B694-773561A44C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4893523"/>
      </p:ext>
    </p:extLst>
  </p:cSld>
  <p:clrMapOvr>
    <a:masterClrMapping/>
  </p:clrMapOvr>
  <p:transition spd="slow">
    <p:rand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8FE2873-D5B8-45F3-F3D1-FC07E2EEC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5F1A390-EF9D-903C-6637-C3986E6D3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807D0CA-B5BC-9B45-7DB4-5A9A79B09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D275B5-F7FC-43D3-9FF4-AE4487D54F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6747002"/>
      </p:ext>
    </p:extLst>
  </p:cSld>
  <p:clrMapOvr>
    <a:masterClrMapping/>
  </p:clrMapOvr>
  <p:transition spd="slow">
    <p:rand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992C7-AADE-6E92-9FE7-5FFF4A5B6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A8E9C-AFEA-78BC-F467-6BC7A3916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771D7-DE69-BEE1-714A-82A4B3256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3A054A-D382-45FF-8D7C-7F8499D2CE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6554576"/>
      </p:ext>
    </p:extLst>
  </p:cSld>
  <p:clrMapOvr>
    <a:masterClrMapping/>
  </p:clrMapOvr>
  <p:transition spd="slow">
    <p:rand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ED540-8C50-5F27-69FE-14D195F87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59AA57-87EE-0CBA-11C3-5982F3A5E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2A809-97BA-0D39-87BA-4F0762976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2F420A-5DB2-4D19-9564-418C56AB6D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9738973"/>
      </p:ext>
    </p:extLst>
  </p:cSld>
  <p:clrMapOvr>
    <a:masterClrMapping/>
  </p:clrMapOvr>
  <p:transition spd="slow">
    <p:rand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38FF9-E5B6-47C6-C0FE-9BF461F5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F971E-971A-EEAD-0A54-F26A30E76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D9BC58-FD84-7839-05B9-B20A7C0E6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EE6AA2-BA80-403A-A80D-47ED8551A7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4653931"/>
      </p:ext>
    </p:extLst>
  </p:cSld>
  <p:clrMapOvr>
    <a:masterClrMapping/>
  </p:clrMapOvr>
  <p:transition spd="slow">
    <p:random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7BF03-84C1-12F2-A934-A2EBB32A9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03C4F-DFD5-8399-FC28-B1494FA05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DFC77-6CFE-071C-7860-75402CBCB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B65B23-F1FE-4EA0-83BE-F4C4FA2B21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8422073"/>
      </p:ext>
    </p:extLst>
  </p:cSld>
  <p:clrMapOvr>
    <a:masterClrMapping/>
  </p:clrMapOvr>
  <p:transition spd="slow">
    <p:random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2A2FC-968E-6D9E-7701-AEF62F947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7DEFA-469F-5CF5-2504-01680E376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BCCB7-C8A2-D39E-CC1C-68B69A921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CA47C3-5179-46BF-AD4F-9BFA4136F1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9760891"/>
      </p:ext>
    </p:extLst>
  </p:cSld>
  <p:clrMapOvr>
    <a:masterClrMapping/>
  </p:clrMapOvr>
  <p:transition spd="slow">
    <p:random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28739BF-2E37-B16C-020B-F478C0141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CF4786E-CC85-BC00-75F1-AF12F0CFA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56E3C14-D494-B904-FA2D-E11F468A4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642A3E-8F20-4417-B1FC-F74D72B134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5340188"/>
      </p:ext>
    </p:extLst>
  </p:cSld>
  <p:clrMapOvr>
    <a:masterClrMapping/>
  </p:clrMapOvr>
  <p:transition spd="slow">
    <p:random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9B57E6F-7630-3EC9-484C-07DE9394A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0BFA213-409B-022A-A598-513FF9AE2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56503D2-67AB-1C46-CB8C-FED6FF236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04D3FC-DB10-40E0-9284-405A4F99E7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1554271"/>
      </p:ext>
    </p:extLst>
  </p:cSld>
  <p:clrMapOvr>
    <a:masterClrMapping/>
  </p:clrMapOvr>
  <p:transition spd="slow">
    <p:random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42B818A-6605-AFB9-11DC-89E2CA813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7B7F84-1A1C-B3F8-3B73-8BFEBAC47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150D9FB-2666-58BD-CE83-FA951195F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F7BDD7-41C5-4DD8-8143-F947F4A306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343258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E03A835-94F8-2A2C-8360-67D5A0AF0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A48F0-DF28-1E9D-8C1B-E87CE66BA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41B6AB-F3C7-CCDE-648B-CD5560E54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70F-63BA-4F96-9505-A3E37E4255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9403411"/>
      </p:ext>
    </p:extLst>
  </p:cSld>
  <p:clrMapOvr>
    <a:masterClrMapping/>
  </p:clrMapOvr>
  <p:transition spd="slow">
    <p:random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87FF767-64B0-7FFD-DD00-D968F3731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CB8CAC3-A710-85EF-B23E-3E69EB722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2658F94-535F-E956-772C-49DCE2A65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305F56-1CB3-48A2-ADF5-2F74BAA777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1147394"/>
      </p:ext>
    </p:extLst>
  </p:cSld>
  <p:clrMapOvr>
    <a:masterClrMapping/>
  </p:clrMapOvr>
  <p:transition spd="slow">
    <p:random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36B8A2F-6301-533B-B59B-B6D25BBE5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5AFF47F-68DB-1172-D9FB-5C1ABDF69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3FF7278-DC0A-F12E-9545-4CBD96E3F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32AED2-6887-4DF2-B10F-E04FBEE202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0151418"/>
      </p:ext>
    </p:extLst>
  </p:cSld>
  <p:clrMapOvr>
    <a:masterClrMapping/>
  </p:clrMapOvr>
  <p:transition spd="slow">
    <p:random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4D05DEE-02C8-7671-49D2-335BF34B6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4EA48CE-D7AA-9272-C211-5EA53D075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E4A57A6-4040-D14D-B829-C3A6D3E6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1667AC-9CA1-4464-812C-8D27FB54B6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1899199"/>
      </p:ext>
    </p:extLst>
  </p:cSld>
  <p:clrMapOvr>
    <a:masterClrMapping/>
  </p:clrMapOvr>
  <p:transition spd="slow">
    <p:random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CDA34-B966-C1B2-C9D0-C81852067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CC641-6D09-9EB0-B22A-F46F32A65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DD4B5-7CB5-F382-FBF1-DF2B7E811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2D9DA8-0BBD-4B22-8332-6B4218901B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8802064"/>
      </p:ext>
    </p:extLst>
  </p:cSld>
  <p:clrMapOvr>
    <a:masterClrMapping/>
  </p:clrMapOvr>
  <p:transition spd="slow">
    <p:random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9D1E6-375C-C123-D33A-C7527B7BA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09EB4-44A2-0E2B-30B6-2EB085E9E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B4AD6-085C-E5B8-F8AE-55C0C2B60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D2563-ED5E-4008-A5B4-A271EA1C7A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5925458"/>
      </p:ext>
    </p:extLst>
  </p:cSld>
  <p:clrMapOvr>
    <a:masterClrMapping/>
  </p:clrMapOvr>
  <p:transition spd="slow">
    <p:random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4D5F64-2079-0799-322F-12251A9E9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07ED7-B970-6382-2892-E950C9432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44E8F-1840-B21E-29EB-9B1C6FDA1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71475-E6B9-45A9-A1A7-C23C184EB9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9964614"/>
      </p:ext>
    </p:extLst>
  </p:cSld>
  <p:clrMapOvr>
    <a:masterClrMapping/>
  </p:clrMapOvr>
  <p:transition spd="slow">
    <p:random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77B5A-1D66-9829-622E-583120129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D9EF6A-0695-2352-7A56-87BE947CE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E4A672-303E-90CE-F414-2BF6B6C7D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4EA845-1E4D-4D94-ABC4-44389F7516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7670407"/>
      </p:ext>
    </p:extLst>
  </p:cSld>
  <p:clrMapOvr>
    <a:masterClrMapping/>
  </p:clrMapOvr>
  <p:transition spd="slow">
    <p:random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5F22E-8BA3-51AB-B8B2-8D2FFE11F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C7058F-60FB-A26C-E183-0DDCAEC20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8DE56-40BB-BD68-2EE6-64E6B4996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0C8B6B-7D2C-412F-9DB3-159724FD8B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3500766"/>
      </p:ext>
    </p:extLst>
  </p:cSld>
  <p:clrMapOvr>
    <a:masterClrMapping/>
  </p:clrMapOvr>
  <p:transition spd="slow">
    <p:random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297E379-6B60-2988-08C4-6F9EFCD72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CDC21EB-40BB-8AA2-680C-AFB77053D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2E193A3-27BC-FDF8-9984-4ADE6C19B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8FD3F8-3815-444F-AB5C-EBCD084A55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7443657"/>
      </p:ext>
    </p:extLst>
  </p:cSld>
  <p:clrMapOvr>
    <a:masterClrMapping/>
  </p:clrMapOvr>
  <p:transition spd="slow">
    <p:random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B0140EE-ABC6-870E-0B44-496E91785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891890D-3118-5BC0-B52B-A79CF9D91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C9A1BFA-AA2D-BB4F-D4A4-C3F8DABF3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D4664-3C77-48D6-A57D-7EDC41AE81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9147352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EA768C8-02CF-1DEA-B1E0-03A82833B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391B4C1-37F3-66ED-8E62-2B7611DAE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E5EB7F7-15D9-59A7-53A1-48B75C8AC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5A2C89-B0C7-4886-AD48-ACAB789995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9119170"/>
      </p:ext>
    </p:extLst>
  </p:cSld>
  <p:clrMapOvr>
    <a:masterClrMapping/>
  </p:clrMapOvr>
  <p:transition spd="slow">
    <p:random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B79F671-A424-69B6-2AFB-BBBFAF7AC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5BB5395-DE03-327A-1626-D3BCF5E9F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20CF000-EAE8-D2D1-A94D-F13F50577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8182D-1183-451D-84D5-E2F803A6DA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833453"/>
      </p:ext>
    </p:extLst>
  </p:cSld>
  <p:clrMapOvr>
    <a:masterClrMapping/>
  </p:clrMapOvr>
  <p:transition spd="slow">
    <p:random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8A3383A-304E-3C89-E23A-947DDAE19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99BFC8F-458D-F072-6EB5-A75DEE56B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8C50803-35E3-41D1-EEC7-9706F8FF6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8163D-747C-496C-8422-980DD899FC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531710"/>
      </p:ext>
    </p:extLst>
  </p:cSld>
  <p:clrMapOvr>
    <a:masterClrMapping/>
  </p:clrMapOvr>
  <p:transition spd="slow">
    <p:random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6D94ECC-9FA5-B933-BEC9-DF632773E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D4188B7-9B67-4E3F-C8EB-4B1B54FF5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4261EC3-B3B5-B045-A4D0-90BAAF48D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F98F9E-581A-4D8F-8B16-A80F323901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3361480"/>
      </p:ext>
    </p:extLst>
  </p:cSld>
  <p:clrMapOvr>
    <a:masterClrMapping/>
  </p:clrMapOvr>
  <p:transition spd="slow">
    <p:random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D7BAE44-D788-FAB0-1AE4-2ED9EE563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1945B53-EF49-FDB1-EFF4-5F8D11227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40E447E-A8CA-3031-00BB-EDB64F5A2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C307-78F2-4907-AEE2-D897C18941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5261007"/>
      </p:ext>
    </p:extLst>
  </p:cSld>
  <p:clrMapOvr>
    <a:masterClrMapping/>
  </p:clrMapOvr>
  <p:transition spd="slow">
    <p:random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128D9-62AF-FF12-AE74-7A3C07770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37258-8697-E659-7012-26720F9C1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732D6-11CC-1854-1F08-E879A1743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F98AA8-A556-4E3A-9CB5-BD818B25EA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0035641"/>
      </p:ext>
    </p:extLst>
  </p:cSld>
  <p:clrMapOvr>
    <a:masterClrMapping/>
  </p:clrMapOvr>
  <p:transition spd="slow">
    <p:random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7DF05-641E-D4AF-B013-4D43412D9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510B2C-336E-63F1-8D41-E5A527FA5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B66B50-3801-9F4C-0DED-79061C2F2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A0A8A-851D-4B35-9A10-17B44D681B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6846040"/>
      </p:ext>
    </p:extLst>
  </p:cSld>
  <p:clrMapOvr>
    <a:masterClrMapping/>
  </p:clrMapOvr>
  <p:transition spd="slow">
    <p:random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4A719-E94D-D73F-07EA-BCDE7A52D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F2C23-D5CD-9CFF-0B6A-F39A209CC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A3CC5-22EB-4DF8-447C-61BC11D2F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7A98B7-2A12-4224-ADE3-14D8BE3BD9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5208282"/>
      </p:ext>
    </p:extLst>
  </p:cSld>
  <p:clrMapOvr>
    <a:masterClrMapping/>
  </p:clrMapOvr>
  <p:transition spd="slow">
    <p:random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01EB6-5F36-5AE7-FD83-40B20E7F0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1CC25-CF01-93A6-8713-1DE91D82E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462F14-A123-6B80-7EC7-317CEB7B3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16FD77-FB65-4BC5-A50A-C9636E65AA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9605364"/>
      </p:ext>
    </p:extLst>
  </p:cSld>
  <p:clrMapOvr>
    <a:masterClrMapping/>
  </p:clrMapOvr>
  <p:transition spd="slow">
    <p:random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EF5D1-E3F1-B437-134E-9073D60C4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7E7FC-2129-F34F-FF2E-2C4CA4B5B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65CB8-1335-563C-CCAE-EA4FFC12D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E7EF77-DA01-42DE-A4EE-50C55A6A4F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5492823"/>
      </p:ext>
    </p:extLst>
  </p:cSld>
  <p:clrMapOvr>
    <a:masterClrMapping/>
  </p:clrMapOvr>
  <p:transition spd="slow">
    <p:random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4853EBC-B080-E96D-89F2-DFEA5DED7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E576072-2117-A48A-CDC7-250BE091E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60A88CF-5EC3-9A94-396C-0D1FED2FF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6B531F-1B26-4324-BC49-7ACF67B4C9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222580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E0A69DF-57BE-313C-6E9C-4E343CC98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7E2BD1B-99E4-4276-70F4-B842656C8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343D709-A0E4-9AE6-0AD1-5B291D066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07B2ED-220E-4514-AC39-448CD519E6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0548936"/>
      </p:ext>
    </p:extLst>
  </p:cSld>
  <p:clrMapOvr>
    <a:masterClrMapping/>
  </p:clrMapOvr>
  <p:transition spd="slow">
    <p:random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BB9AA9E-3AAB-0F4C-122C-00995383C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FA7DE19-0EC4-2C3C-C71F-01A25F33B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DB3DE9C-8021-C566-EAC4-D6EA62C71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410F69-4C08-4140-8E75-501AD26604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4094505"/>
      </p:ext>
    </p:extLst>
  </p:cSld>
  <p:clrMapOvr>
    <a:masterClrMapping/>
  </p:clrMapOvr>
  <p:transition spd="slow">
    <p:random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F92839B-E38D-04E9-7DA0-44F0AC025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13D226E-B6C0-795A-01A4-B31A535AF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B34614F-19C3-E028-F70A-8FAA84CD2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00A1C-1C0E-4B2B-BD24-A963B3B199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5285979"/>
      </p:ext>
    </p:extLst>
  </p:cSld>
  <p:clrMapOvr>
    <a:masterClrMapping/>
  </p:clrMapOvr>
  <p:transition spd="slow">
    <p:random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4913397-E956-A017-FE2C-F526E754D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12D80D4-F2C9-2C84-44C8-ECB66A0A2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E5C07C6-B42A-039B-96E5-10D6B8037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798F81-D5E5-4DDD-9AA4-AC0B15B600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2591225"/>
      </p:ext>
    </p:extLst>
  </p:cSld>
  <p:clrMapOvr>
    <a:masterClrMapping/>
  </p:clrMapOvr>
  <p:transition spd="slow">
    <p:random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9D6601F-6564-BE4C-0666-E9E6BCF40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13C6A4C-EDF9-D534-E80F-01C7DA5AD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69CBDF2-2E93-97C3-A710-C41BBEC6A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43A6A9-4546-450F-8F62-2405ECD050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4342147"/>
      </p:ext>
    </p:extLst>
  </p:cSld>
  <p:clrMapOvr>
    <a:masterClrMapping/>
  </p:clrMapOvr>
  <p:transition spd="slow">
    <p:random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A14BF94-06CE-8CE1-7358-EE0EF8117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71AEDED-0B9E-A08D-ABA1-0A9E1CDAD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CC1A39C-6DDB-4F19-EF7D-F47B3A668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5173BF-6970-4863-A60D-9E22A696BE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9228949"/>
      </p:ext>
    </p:extLst>
  </p:cSld>
  <p:clrMapOvr>
    <a:masterClrMapping/>
  </p:clrMapOvr>
  <p:transition spd="slow">
    <p:random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49A5E8-A4E6-3598-5DEC-55948A15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7398C-1204-5EFB-3947-DFBB5A58D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234A2-DE0E-2AC1-E049-E6A53B45F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FD576-F2CD-4757-9C30-7AB8C56A4F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2525227"/>
      </p:ext>
    </p:extLst>
  </p:cSld>
  <p:clrMapOvr>
    <a:masterClrMapping/>
  </p:clrMapOvr>
  <p:transition spd="slow">
    <p:random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9264F-E543-ACDA-2842-5A714C456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2C358-27F9-6222-02E1-2B819DD6A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ED689-BEEC-18BC-3CEF-DD2E122EE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E0FBD-C307-49CD-A666-15721DCE93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7597729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65F853F-08CF-6033-415C-8C0571B87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9497A50-D7B4-7267-851E-EEFADA1EA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0639E32-B1FA-A2FF-04A3-BC46640DB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ED55EA-3679-4338-8B2E-6F610CCD56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5704071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32188FF-5EA6-D460-6DAD-88F3C142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47AC971-56B2-E5C5-7222-9DB837253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4BC0710-59C1-45EA-BCC8-384A3B6D2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F82D25-720C-4616-82A3-4AE39C9C10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3178468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7DB1C8-D812-C7E2-5D3C-D997CE43F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8088EC6-ECEB-F91A-D770-3649549E6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F71EDBA-5FBB-8D62-8FE4-640BD4D63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EBEE5-5FD0-4885-82BE-FD9B8B7622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6528464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403A013-9B5E-F277-558E-F8BAC3A5FBD1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A602D84E-856E-1A57-0352-581B514E46A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5E3C199E-5716-31E6-FE4D-68B6F4E31D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EE79D-D03B-3A58-1653-DC81940A3B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27191-0A4A-20F9-2517-2797688AB7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3CAA5F-6F73-F218-4835-E31894BB9A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accent1"/>
                </a:solidFill>
              </a:defRPr>
            </a:lvl1pPr>
          </a:lstStyle>
          <a:p>
            <a:fld id="{ADE65D38-00DB-44E1-BB87-BBCDCF8C917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4" r:id="rId1"/>
    <p:sldLayoutId id="2147483954" r:id="rId2"/>
    <p:sldLayoutId id="2147484015" r:id="rId3"/>
    <p:sldLayoutId id="2147483955" r:id="rId4"/>
    <p:sldLayoutId id="2147483956" r:id="rId5"/>
    <p:sldLayoutId id="2147483957" r:id="rId6"/>
    <p:sldLayoutId id="2147483958" r:id="rId7"/>
    <p:sldLayoutId id="2147483959" r:id="rId8"/>
    <p:sldLayoutId id="2147483960" r:id="rId9"/>
    <p:sldLayoutId id="2147483961" r:id="rId10"/>
    <p:sldLayoutId id="2147483962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kern="1200">
          <a:solidFill>
            <a:schemeClr val="accent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A45141E-D0E2-4D1B-AE2E-A7253D9063CF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1" name="Title Placeholder 1">
            <a:extLst>
              <a:ext uri="{FF2B5EF4-FFF2-40B4-BE49-F238E27FC236}">
                <a16:creationId xmlns:a16="http://schemas.microsoft.com/office/drawing/2014/main" id="{248B10EC-8838-067F-170F-E90CE78EBD5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Text Placeholder 2">
            <a:extLst>
              <a:ext uri="{FF2B5EF4-FFF2-40B4-BE49-F238E27FC236}">
                <a16:creationId xmlns:a16="http://schemas.microsoft.com/office/drawing/2014/main" id="{CE1BACD9-0926-33CE-AABE-A95DE26726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8CE0D-5862-8DCC-BBB0-19377A7714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8BBE5-BCC2-7CA6-31A6-B729A390A7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06803A-8CBA-481C-6C0B-73746F142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86B9E4AA-53F3-4EB2-97D9-9266E0E326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6" r:id="rId1"/>
    <p:sldLayoutId id="2147483963" r:id="rId2"/>
    <p:sldLayoutId id="2147484017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8DD7F9D-5768-16B9-44C2-AF6C5A9C6722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75" name="Title Placeholder 1">
            <a:extLst>
              <a:ext uri="{FF2B5EF4-FFF2-40B4-BE49-F238E27FC236}">
                <a16:creationId xmlns:a16="http://schemas.microsoft.com/office/drawing/2014/main" id="{284EDC47-0234-A6C5-8A57-11126A5305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Text Placeholder 2">
            <a:extLst>
              <a:ext uri="{FF2B5EF4-FFF2-40B4-BE49-F238E27FC236}">
                <a16:creationId xmlns:a16="http://schemas.microsoft.com/office/drawing/2014/main" id="{5512B510-1C43-0DE0-F4E8-7BD626391D5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48251-B9B9-1872-D72B-F90B77337C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5266B-B4A2-7786-5EC2-505B70094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DD3B7-49BA-3809-9916-2209821FC3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D1032A48-F1B9-48E3-A849-FC44DEA97B1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  <p:sldLayoutId id="2147483972" r:id="rId2"/>
    <p:sldLayoutId id="2147484019" r:id="rId3"/>
    <p:sldLayoutId id="2147483973" r:id="rId4"/>
    <p:sldLayoutId id="2147483974" r:id="rId5"/>
    <p:sldLayoutId id="2147483975" r:id="rId6"/>
    <p:sldLayoutId id="2147483976" r:id="rId7"/>
    <p:sldLayoutId id="2147483977" r:id="rId8"/>
    <p:sldLayoutId id="2147483978" r:id="rId9"/>
    <p:sldLayoutId id="2147483979" r:id="rId10"/>
    <p:sldLayoutId id="2147483980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D0E4614B-1CBA-A785-8AEF-7572758361D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E733160A-EC77-D7A7-731D-5BE06911FF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18F1AA-F1BF-B85C-011C-B2A13818D1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96032-EBB8-7FCE-6E3B-785E37C844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55E98-9B87-D080-14B5-713081DF61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F714F03-4601-45C8-AE90-F0C51839F11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BCB77ED5-F34B-03A9-420E-0AAD3583E2F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15580A03-48E6-6A78-546E-855BBDDA9CD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F77AC-5663-430B-46B2-3476E6F8FA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93895-CC06-F5AC-BEA6-7B6844C191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0ABE4-DE21-B591-F8E2-1AA3D8C024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0DB8AC5-7FCC-4C75-A174-F0686F54C0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  <p:sldLayoutId id="2147483993" r:id="rId2"/>
    <p:sldLayoutId id="2147483994" r:id="rId3"/>
    <p:sldLayoutId id="2147483995" r:id="rId4"/>
    <p:sldLayoutId id="2147483996" r:id="rId5"/>
    <p:sldLayoutId id="2147483997" r:id="rId6"/>
    <p:sldLayoutId id="2147483998" r:id="rId7"/>
    <p:sldLayoutId id="2147483999" r:id="rId8"/>
    <p:sldLayoutId id="2147484000" r:id="rId9"/>
    <p:sldLayoutId id="2147484001" r:id="rId10"/>
    <p:sldLayoutId id="2147484002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>
            <a:extLst>
              <a:ext uri="{FF2B5EF4-FFF2-40B4-BE49-F238E27FC236}">
                <a16:creationId xmlns:a16="http://schemas.microsoft.com/office/drawing/2014/main" id="{2DDDC513-2C48-75AE-7525-7770F58E738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7" name="Text Placeholder 2">
            <a:extLst>
              <a:ext uri="{FF2B5EF4-FFF2-40B4-BE49-F238E27FC236}">
                <a16:creationId xmlns:a16="http://schemas.microsoft.com/office/drawing/2014/main" id="{F527499E-08F7-46AB-0540-450E74273F6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CF7FF-97C9-554C-FB61-32549BAF54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21A1F-0850-4AE3-D236-0554DA3B7E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B16AE-0354-A46F-4F5C-E2D706DAAC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BEC9331-BBF4-472F-8454-F746E52534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21723FA8-3C59-27AD-6EC9-0FF03C084A0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z="6600"/>
              <a:t>The Context of </a:t>
            </a:r>
            <a:br>
              <a:rPr lang="en-US" altLang="en-US" sz="6600"/>
            </a:br>
            <a:r>
              <a:rPr lang="en-US" altLang="en-US" sz="6600"/>
              <a:t>Public Policy</a:t>
            </a:r>
            <a:endParaRPr lang="en-US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40B4E696-5556-079F-7DCA-B1E462836B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2700" y="3870325"/>
            <a:ext cx="6575425" cy="1387475"/>
          </a:xfrm>
        </p:spPr>
        <p:txBody>
          <a:bodyPr/>
          <a:lstStyle/>
          <a:p>
            <a:pPr algn="l" eaLnBrk="1" hangingPunct="1"/>
            <a:endParaRPr lang="en-US" altLang="en-US"/>
          </a:p>
          <a:p>
            <a:pPr algn="l" eaLnBrk="1" hangingPunct="1"/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elvnix">
            <a:extLst>
              <a:ext uri="{FF2B5EF4-FFF2-40B4-BE49-F238E27FC236}">
                <a16:creationId xmlns:a16="http://schemas.microsoft.com/office/drawing/2014/main" id="{C0A17B1D-3E8D-4C88-A9B2-F0EFFB679D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09600"/>
            <a:ext cx="7467600" cy="519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59DB4B92-9E5F-154C-BB5C-40CDCA076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Role(s) of Government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4B832E32-3B9D-D3FD-640B-C7B1078A9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Well?</a:t>
            </a:r>
          </a:p>
          <a:p>
            <a:pPr eaLnBrk="1" hangingPunct="1"/>
            <a:r>
              <a:rPr lang="en-US" altLang="en-US" sz="2400"/>
              <a:t>Security</a:t>
            </a:r>
          </a:p>
          <a:p>
            <a:pPr eaLnBrk="1" hangingPunct="1"/>
            <a:r>
              <a:rPr lang="en-US" altLang="en-US" sz="2400"/>
              <a:t>Membership</a:t>
            </a:r>
          </a:p>
          <a:p>
            <a:pPr eaLnBrk="1" hangingPunct="1"/>
            <a:r>
              <a:rPr lang="en-US" altLang="en-US" sz="2400"/>
              <a:t>Prosperity</a:t>
            </a:r>
          </a:p>
          <a:p>
            <a:pPr eaLnBrk="1" hangingPunct="1"/>
            <a:r>
              <a:rPr lang="en-US" altLang="en-US" sz="2400"/>
              <a:t>Needs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AC68F938-4199-D675-38FE-89BACDE0A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Tragedy of the Commons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BBD89DE5-5783-2FBE-C2F7-4D28DF00E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What is it?</a:t>
            </a:r>
          </a:p>
          <a:p>
            <a:pPr eaLnBrk="1" hangingPunct="1"/>
            <a:r>
              <a:rPr lang="en-US" altLang="en-US" sz="2400"/>
              <a:t>Policy examples?</a:t>
            </a:r>
          </a:p>
          <a:p>
            <a:pPr eaLnBrk="1" hangingPunct="1"/>
            <a:r>
              <a:rPr lang="en-US" altLang="en-US" sz="2400"/>
              <a:t>What can we do about it?</a:t>
            </a:r>
          </a:p>
          <a:p>
            <a:pPr eaLnBrk="1" hangingPunct="1"/>
            <a:r>
              <a:rPr lang="en-US" altLang="en-US" sz="2400"/>
              <a:t>Mutual coercion mutually agreed upon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  <p:bldP spid="7065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024D36A4-4EDF-FCD6-C6B3-694C4F3D6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Types of Public Policy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A7846FD7-83AE-1D69-BBD9-37619A5B3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What is public policy?</a:t>
            </a:r>
          </a:p>
          <a:p>
            <a:pPr eaLnBrk="1" hangingPunct="1"/>
            <a:r>
              <a:rPr lang="en-US" altLang="en-US" sz="2400"/>
              <a:t>Regulatory</a:t>
            </a:r>
          </a:p>
          <a:p>
            <a:pPr lvl="1" eaLnBrk="1" hangingPunct="1"/>
            <a:r>
              <a:rPr lang="en-US" altLang="en-US" sz="2000"/>
              <a:t>Self-Regulatory</a:t>
            </a:r>
          </a:p>
          <a:p>
            <a:pPr eaLnBrk="1" hangingPunct="1"/>
            <a:r>
              <a:rPr lang="en-US" altLang="en-US" sz="2400"/>
              <a:t>Distributive/Redistributive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583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1E78EA77-EA1E-4220-3338-A8115D50C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Policy Costs and Benefits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AD6AF712-913E-7A4D-4E67-E6C0E5BA4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/>
              <a:t>Costs</a:t>
            </a:r>
          </a:p>
          <a:p>
            <a:pPr eaLnBrk="1" hangingPunct="1"/>
            <a:r>
              <a:rPr lang="en-US" altLang="en-US" sz="2400" dirty="0"/>
              <a:t>Benefits</a:t>
            </a:r>
          </a:p>
          <a:p>
            <a:pPr lvl="1" eaLnBrk="1" hangingPunct="1"/>
            <a:r>
              <a:rPr lang="en-US" altLang="en-US" sz="2000" dirty="0"/>
              <a:t>Perceptions</a:t>
            </a:r>
          </a:p>
          <a:p>
            <a:pPr lvl="1" eaLnBrk="1" hangingPunct="1"/>
            <a:r>
              <a:rPr lang="en-US" altLang="en-US" sz="2000" dirty="0"/>
              <a:t>Legitimacy</a:t>
            </a:r>
          </a:p>
          <a:p>
            <a:pPr eaLnBrk="1" hangingPunct="1"/>
            <a:r>
              <a:rPr lang="en-US" altLang="en-US" sz="2400" dirty="0"/>
              <a:t>Distribution</a:t>
            </a:r>
          </a:p>
          <a:p>
            <a:pPr eaLnBrk="1" hangingPunct="1"/>
            <a:r>
              <a:rPr lang="en-US" altLang="en-US" sz="2400" dirty="0"/>
              <a:t>Costs and benefits are </a:t>
            </a:r>
            <a:r>
              <a:rPr lang="en-US" altLang="en-US" sz="2400" i="1" dirty="0"/>
              <a:t>inherently political</a:t>
            </a:r>
          </a:p>
          <a:p>
            <a:pPr eaLnBrk="1" hangingPunct="1"/>
            <a:r>
              <a:rPr lang="en-US" altLang="en-US" sz="2400" dirty="0"/>
              <a:t>Opportunity costs</a:t>
            </a:r>
          </a:p>
          <a:p>
            <a:pPr eaLnBrk="1" hangingPunct="1"/>
            <a:r>
              <a:rPr lang="en-US" altLang="en-US" sz="2400" dirty="0"/>
              <a:t>Externalities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0D4C483A-E73B-82B4-C6AB-068E8A142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Policy Contexts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33E6C482-DFC8-07F7-33D1-C376E999D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Institutional</a:t>
            </a:r>
          </a:p>
          <a:p>
            <a:pPr eaLnBrk="1" hangingPunct="1"/>
            <a:r>
              <a:rPr lang="en-US" altLang="en-US" sz="2400"/>
              <a:t>Political</a:t>
            </a:r>
          </a:p>
          <a:p>
            <a:pPr eaLnBrk="1" hangingPunct="1"/>
            <a:r>
              <a:rPr lang="en-US" altLang="en-US" sz="2400"/>
              <a:t>Economic</a:t>
            </a:r>
          </a:p>
          <a:p>
            <a:pPr eaLnBrk="1" hangingPunct="1"/>
            <a:r>
              <a:rPr lang="en-US" altLang="en-US" sz="2400"/>
              <a:t>Demographic</a:t>
            </a:r>
          </a:p>
          <a:p>
            <a:pPr eaLnBrk="1" hangingPunct="1"/>
            <a:r>
              <a:rPr lang="en-US" altLang="en-US" sz="2400"/>
              <a:t>Ideological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  <p:bldP spid="645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97D8B706-AB68-770C-E81B-4CC9D0CDC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Typology of public policy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9DBCA78D-2959-1E6A-D8CC-BC9D5C8BC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524000"/>
            <a:ext cx="7034213" cy="3751263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Majoritarian politics</a:t>
            </a:r>
          </a:p>
          <a:p>
            <a:pPr eaLnBrk="1" hangingPunct="1"/>
            <a:r>
              <a:rPr lang="en-US" altLang="en-US" sz="2400" dirty="0"/>
              <a:t>Interest group politics</a:t>
            </a:r>
          </a:p>
          <a:p>
            <a:pPr eaLnBrk="1" hangingPunct="1"/>
            <a:r>
              <a:rPr lang="en-US" altLang="en-US" sz="2400" dirty="0"/>
              <a:t>Client politics</a:t>
            </a:r>
          </a:p>
          <a:p>
            <a:pPr eaLnBrk="1" hangingPunct="1"/>
            <a:r>
              <a:rPr lang="en-US" altLang="en-US" sz="2400" dirty="0"/>
              <a:t>Entrepreneurial politics</a:t>
            </a:r>
          </a:p>
        </p:txBody>
      </p:sp>
      <p:pic>
        <p:nvPicPr>
          <p:cNvPr id="20484" name="Picture 4">
            <a:extLst>
              <a:ext uri="{FF2B5EF4-FFF2-40B4-BE49-F238E27FC236}">
                <a16:creationId xmlns:a16="http://schemas.microsoft.com/office/drawing/2014/main" id="{D312E266-BE78-D98F-261E-29E4D69CEF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295710"/>
            <a:ext cx="5816600" cy="316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  <p:bldP spid="2048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C7F0D051-49DE-B28F-0F9D-091A1BE59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Stages of Policy Development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98AAA0D1-3B87-64D4-39EF-85D824968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Problem Definition</a:t>
            </a:r>
          </a:p>
          <a:p>
            <a:pPr eaLnBrk="1" hangingPunct="1"/>
            <a:r>
              <a:rPr lang="en-US" altLang="en-US" sz="2400"/>
              <a:t>Agenda Setting</a:t>
            </a:r>
          </a:p>
          <a:p>
            <a:pPr eaLnBrk="1" hangingPunct="1"/>
            <a:r>
              <a:rPr lang="en-US" altLang="en-US" sz="2400"/>
              <a:t>Policy Formulation</a:t>
            </a:r>
          </a:p>
          <a:p>
            <a:pPr eaLnBrk="1" hangingPunct="1"/>
            <a:r>
              <a:rPr lang="en-US" altLang="en-US" sz="2400"/>
              <a:t>Policy Adoption</a:t>
            </a:r>
          </a:p>
          <a:p>
            <a:pPr eaLnBrk="1" hangingPunct="1"/>
            <a:r>
              <a:rPr lang="en-US" altLang="en-US" sz="2400"/>
              <a:t>Policy Implementation</a:t>
            </a:r>
          </a:p>
          <a:p>
            <a:pPr eaLnBrk="1" hangingPunct="1"/>
            <a:r>
              <a:rPr lang="en-US" altLang="en-US" sz="2400"/>
              <a:t>Policy Evaluation</a:t>
            </a:r>
          </a:p>
          <a:p>
            <a:pPr lvl="1" eaLnBrk="1" hangingPunct="1"/>
            <a:r>
              <a:rPr lang="en-US" altLang="en-US" sz="2000"/>
              <a:t>Empirical and Normative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  <p:bldP spid="6349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7593E513-D69A-A6E7-258E-BA2DE7493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Policy Assessment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01A49A77-439C-AE04-1579-6B6882BA3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400"/>
              <a:t>Costs and Benefits</a:t>
            </a:r>
          </a:p>
          <a:p>
            <a:pPr eaLnBrk="1" hangingPunct="1"/>
            <a:r>
              <a:rPr lang="en-US" altLang="en-US" sz="2400"/>
              <a:t>Effectiveness</a:t>
            </a:r>
          </a:p>
          <a:p>
            <a:pPr eaLnBrk="1" hangingPunct="1"/>
            <a:r>
              <a:rPr lang="en-US" altLang="en-US" sz="2400"/>
              <a:t>Efficiency</a:t>
            </a:r>
          </a:p>
          <a:p>
            <a:pPr eaLnBrk="1" hangingPunct="1"/>
            <a:r>
              <a:rPr lang="en-US" altLang="en-US" sz="2400"/>
              <a:t>Equity</a:t>
            </a:r>
          </a:p>
          <a:p>
            <a:pPr eaLnBrk="1" hangingPunct="1"/>
            <a:r>
              <a:rPr lang="en-US" altLang="en-US" sz="2400"/>
              <a:t>Political feasibility</a:t>
            </a:r>
          </a:p>
          <a:p>
            <a:pPr eaLnBrk="1" hangingPunct="1"/>
            <a:r>
              <a:rPr lang="en-US" altLang="en-US" sz="2400"/>
              <a:t>Social acceptability</a:t>
            </a:r>
          </a:p>
          <a:p>
            <a:pPr eaLnBrk="1" hangingPunct="1"/>
            <a:r>
              <a:rPr lang="en-US" altLang="en-US" sz="2400"/>
              <a:t>Technical feasibility</a:t>
            </a:r>
          </a:p>
          <a:p>
            <a:pPr eaLnBrk="1" hangingPunct="1"/>
            <a:r>
              <a:rPr lang="en-US" altLang="en-US" sz="2400"/>
              <a:t>Motivated reasoning and policy assessment (how to assess policy like a pro)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  <p:bldP spid="68611" grpId="0" build="p"/>
    </p:bldLst>
  </p:timing>
</p:sld>
</file>

<file path=ppt/theme/theme1.xml><?xml version="1.0" encoding="utf-8"?>
<a:theme xmlns:a="http://schemas.openxmlformats.org/drawingml/2006/main" name="Theme1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27A0B0C-0554-4355-9694-06C922576BCC}" vid="{931744D5-F562-40F2-BA40-98D27E7E5832}"/>
    </a:ext>
  </a:extLst>
</a:theme>
</file>

<file path=ppt/theme/theme2.xml><?xml version="1.0" encoding="utf-8"?>
<a:theme xmlns:a="http://schemas.openxmlformats.org/drawingml/2006/main" name="2_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27A0B0C-0554-4355-9694-06C922576BCC}" vid="{B5E914F6-74F5-4743-8947-4390DFC73842}"/>
    </a:ext>
  </a:extLst>
</a:theme>
</file>

<file path=ppt/theme/theme3.xml><?xml version="1.0" encoding="utf-8"?>
<a:theme xmlns:a="http://schemas.openxmlformats.org/drawingml/2006/main" name="3_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27A0B0C-0554-4355-9694-06C922576BCC}" vid="{A9C4EC1E-97B2-41D1-8D0D-9270BA1CE7F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27A0B0C-0554-4355-9694-06C922576BCC}" vid="{D54AE315-733B-4C09-BD2E-885E46E25A6A}"/>
    </a:ext>
  </a:extLst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27A0B0C-0554-4355-9694-06C922576BCC}" vid="{47254A03-FBA7-445B-A5D5-C9A1282EBE19}"/>
    </a:ext>
  </a:extLst>
</a:theme>
</file>

<file path=ppt/theme/theme6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27A0B0C-0554-4355-9694-06C922576BCC}" vid="{248A5CE5-AA64-49CB-A28D-CC830828EE87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PSTemplate2</Template>
  <TotalTime>412</TotalTime>
  <Words>140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Calibri Light</vt:lpstr>
      <vt:lpstr>Corbel</vt:lpstr>
      <vt:lpstr>Times New Roman</vt:lpstr>
      <vt:lpstr>Theme1</vt:lpstr>
      <vt:lpstr>2_Basis</vt:lpstr>
      <vt:lpstr>3_Basis</vt:lpstr>
      <vt:lpstr>Office Theme</vt:lpstr>
      <vt:lpstr>1_Office Theme</vt:lpstr>
      <vt:lpstr>2_Office Theme</vt:lpstr>
      <vt:lpstr>The Context of  Public Policy</vt:lpstr>
      <vt:lpstr>Role(s) of Government</vt:lpstr>
      <vt:lpstr>Tragedy of the Commons</vt:lpstr>
      <vt:lpstr>Types of Public Policy</vt:lpstr>
      <vt:lpstr>Policy Costs and Benefits</vt:lpstr>
      <vt:lpstr>Policy Contexts</vt:lpstr>
      <vt:lpstr>Typology of public policy</vt:lpstr>
      <vt:lpstr>Stages of Policy Development</vt:lpstr>
      <vt:lpstr>Policy Assessment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Constitution</dc:title>
  <dc:creator>Steven Greene</dc:creator>
  <cp:lastModifiedBy>Steven H Greene</cp:lastModifiedBy>
  <cp:revision>74</cp:revision>
  <dcterms:created xsi:type="dcterms:W3CDTF">1998-08-31T20:41:21Z</dcterms:created>
  <dcterms:modified xsi:type="dcterms:W3CDTF">2025-08-25T15:58:20Z</dcterms:modified>
</cp:coreProperties>
</file>