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73" r:id="rId2"/>
    <p:sldMasterId id="2147483685" r:id="rId3"/>
    <p:sldMasterId id="2147483697" r:id="rId4"/>
    <p:sldMasterId id="2147483709" r:id="rId5"/>
    <p:sldMasterId id="2147483721" r:id="rId6"/>
  </p:sldMasterIdLst>
  <p:notesMasterIdLst>
    <p:notesMasterId r:id="rId37"/>
  </p:notesMasterIdLst>
  <p:handoutMasterIdLst>
    <p:handoutMasterId r:id="rId38"/>
  </p:handoutMasterIdLst>
  <p:sldIdLst>
    <p:sldId id="256" r:id="rId7"/>
    <p:sldId id="326" r:id="rId8"/>
    <p:sldId id="327" r:id="rId9"/>
    <p:sldId id="328" r:id="rId10"/>
    <p:sldId id="338" r:id="rId11"/>
    <p:sldId id="347" r:id="rId12"/>
    <p:sldId id="348" r:id="rId13"/>
    <p:sldId id="339" r:id="rId14"/>
    <p:sldId id="341" r:id="rId15"/>
    <p:sldId id="342" r:id="rId16"/>
    <p:sldId id="340" r:id="rId17"/>
    <p:sldId id="343" r:id="rId18"/>
    <p:sldId id="333" r:id="rId19"/>
    <p:sldId id="344" r:id="rId20"/>
    <p:sldId id="345" r:id="rId21"/>
    <p:sldId id="349" r:id="rId22"/>
    <p:sldId id="334" r:id="rId23"/>
    <p:sldId id="350" r:id="rId24"/>
    <p:sldId id="335" r:id="rId25"/>
    <p:sldId id="346" r:id="rId26"/>
    <p:sldId id="337" r:id="rId27"/>
    <p:sldId id="294" r:id="rId28"/>
    <p:sldId id="354" r:id="rId29"/>
    <p:sldId id="352" r:id="rId30"/>
    <p:sldId id="353" r:id="rId31"/>
    <p:sldId id="359" r:id="rId32"/>
    <p:sldId id="355" r:id="rId33"/>
    <p:sldId id="356" r:id="rId34"/>
    <p:sldId id="358" r:id="rId35"/>
    <p:sldId id="357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7FF05-D71D-4542-B6C9-346475232D59}" v="8" dt="2025-11-23T18:39:53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206" y="-7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Greene" userId="71916a85061e9be7" providerId="LiveId" clId="{0F495226-8F87-48EE-AA84-20659DBAD506}"/>
    <pc:docChg chg="delSld modSld sldOrd">
      <pc:chgData name="Steven Greene" userId="71916a85061e9be7" providerId="LiveId" clId="{0F495226-8F87-48EE-AA84-20659DBAD506}" dt="2025-11-23T18:44:13.816" v="16" actId="47"/>
      <pc:docMkLst>
        <pc:docMk/>
      </pc:docMkLst>
      <pc:sldChg chg="modSp">
        <pc:chgData name="Steven Greene" userId="71916a85061e9be7" providerId="LiveId" clId="{0F495226-8F87-48EE-AA84-20659DBAD506}" dt="2025-11-23T18:39:53.297" v="8" actId="20577"/>
        <pc:sldMkLst>
          <pc:docMk/>
          <pc:sldMk cId="0" sldId="294"/>
        </pc:sldMkLst>
        <pc:spChg chg="mod">
          <ac:chgData name="Steven Greene" userId="71916a85061e9be7" providerId="LiveId" clId="{0F495226-8F87-48EE-AA84-20659DBAD506}" dt="2025-11-23T18:39:53.297" v="8" actId="20577"/>
          <ac:spMkLst>
            <pc:docMk/>
            <pc:sldMk cId="0" sldId="294"/>
            <ac:spMk id="5123" creationId="{0939EB6E-FF71-F292-CAE9-BA2D13225E85}"/>
          </ac:spMkLst>
        </pc:spChg>
      </pc:sldChg>
      <pc:sldChg chg="del">
        <pc:chgData name="Steven Greene" userId="71916a85061e9be7" providerId="LiveId" clId="{0F495226-8F87-48EE-AA84-20659DBAD506}" dt="2025-11-23T18:44:13.816" v="16" actId="47"/>
        <pc:sldMkLst>
          <pc:docMk/>
          <pc:sldMk cId="0" sldId="301"/>
        </pc:sldMkLst>
      </pc:sldChg>
      <pc:sldChg chg="del">
        <pc:chgData name="Steven Greene" userId="71916a85061e9be7" providerId="LiveId" clId="{0F495226-8F87-48EE-AA84-20659DBAD506}" dt="2025-11-23T18:43:59.608" v="15" actId="47"/>
        <pc:sldMkLst>
          <pc:docMk/>
          <pc:sldMk cId="0" sldId="323"/>
        </pc:sldMkLst>
      </pc:sldChg>
      <pc:sldChg chg="del">
        <pc:chgData name="Steven Greene" userId="71916a85061e9be7" providerId="LiveId" clId="{0F495226-8F87-48EE-AA84-20659DBAD506}" dt="2025-11-23T18:39:18.069" v="0" actId="47"/>
        <pc:sldMkLst>
          <pc:docMk/>
          <pc:sldMk cId="0" sldId="336"/>
        </pc:sldMkLst>
      </pc:sldChg>
      <pc:sldChg chg="addSp modSp mod ord">
        <pc:chgData name="Steven Greene" userId="71916a85061e9be7" providerId="LiveId" clId="{0F495226-8F87-48EE-AA84-20659DBAD506}" dt="2025-11-23T18:43:44.464" v="14"/>
        <pc:sldMkLst>
          <pc:docMk/>
          <pc:sldMk cId="3467853164" sldId="359"/>
        </pc:sldMkLst>
        <pc:spChg chg="add mod">
          <ac:chgData name="Steven Greene" userId="71916a85061e9be7" providerId="LiveId" clId="{0F495226-8F87-48EE-AA84-20659DBAD506}" dt="2025-11-23T18:43:31.307" v="12" actId="692"/>
          <ac:spMkLst>
            <pc:docMk/>
            <pc:sldMk cId="3467853164" sldId="359"/>
            <ac:spMk id="3" creationId="{214050BC-2826-36D7-F275-AACA4A5CC6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>
            <a:extLst>
              <a:ext uri="{FF2B5EF4-FFF2-40B4-BE49-F238E27FC236}">
                <a16:creationId xmlns:a16="http://schemas.microsoft.com/office/drawing/2014/main" id="{0CFA9FFD-4DBD-66F4-A905-0979369FF7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1027">
            <a:extLst>
              <a:ext uri="{FF2B5EF4-FFF2-40B4-BE49-F238E27FC236}">
                <a16:creationId xmlns:a16="http://schemas.microsoft.com/office/drawing/2014/main" id="{079E21D4-6E22-4DEB-EB28-A9DAABFEE0D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1028">
            <a:extLst>
              <a:ext uri="{FF2B5EF4-FFF2-40B4-BE49-F238E27FC236}">
                <a16:creationId xmlns:a16="http://schemas.microsoft.com/office/drawing/2014/main" id="{5F169584-69CB-DBBA-8549-AA54BF02188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1029">
            <a:extLst>
              <a:ext uri="{FF2B5EF4-FFF2-40B4-BE49-F238E27FC236}">
                <a16:creationId xmlns:a16="http://schemas.microsoft.com/office/drawing/2014/main" id="{24F9644F-A005-7BBA-EF62-9C2B3D22A53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EAB96C9D-6866-4DFD-BA46-3706E7AF0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478429F-70E9-129D-B08A-0935E32C2F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63D762F-23B8-E33C-34A7-07612F52C6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70928FD-99A8-1E2F-9526-73EA83ADC8F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109356AC-6B30-B465-F73E-D3D8D0BAAD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1B104621-E9AE-5D99-C19B-573560153D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6EDE1E23-448B-0580-6824-A0208748DE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38639F23-C290-4AE2-9BF8-940F7D0B5D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11ACC7-52D3-04A1-FAA9-92FFB9A82F72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AF3475-CDFC-4700-091E-0ADC763BB26A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361DD64-D5B5-FDC0-60DE-EA0CD6DE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751AE4-C170-0755-B3EE-13FCB75D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758591F-A069-3465-F18D-5B9F16BF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40CE64-AB9A-4DAB-902A-C02B03FFA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549722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D5CAD-004F-D4F5-4ABF-7DFDB7F4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B9BC6-ED69-E62B-39EF-A81A0921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81E22-FAC5-826B-2031-5FB42622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358F9-C389-4F4F-9DC1-9C31F8513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244075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8B779-BE5F-0A7C-E79C-CE03333C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7DB90-E3B0-DD16-244C-645A8F98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D7670-4994-5A11-4750-BC3CE739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33DDD-A9C3-4D37-AC2B-3128F8901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8229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F765C-B117-1EE7-1DE6-CB8F6FB93557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EA2222-9EBC-3753-73D6-459462DECC8E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1A2C806-58E5-E7DC-7F81-68555EF3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0F1169A-7EDD-91D4-18B7-1D6CC544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788BE4-29B4-D7B0-ECCD-0521D79B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E45F9-D7A5-4AC8-866C-3FC9F7D3D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19644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784B3-4045-F892-8A35-54F56767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DDBF1-DE8F-DE44-8879-6FAF4B7C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F6745-E39F-2227-700D-32E21BE8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B8F76-3B7F-4978-AB87-EB5CF0C72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479767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E63B43-31C7-0288-2628-FDBAFA92990D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6E5BA5-9CA8-0D6C-111B-E49CDD9C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18EA4C-95C7-E802-721F-54AF5386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84F0AB-06B5-A66F-3C66-B22BC4EC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C0D5F-914B-4E1F-9B7D-804EE6D43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2422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79B6F3-C361-0C61-5B63-0ED29A91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569D-032D-94E5-469E-961BEDF7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A4340-0CB9-BD3E-9053-197D4B79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42444-7B2A-42DB-9FEC-25F2D469F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214519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C263604-78C3-3B10-F997-F77122BA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9644D5-714F-8795-1A48-6EF8D9E2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57818E-A33C-4BF5-487E-77F9C472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E3268-E7C6-4E6A-ABC3-EDF4C06B4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71502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5352C4-7167-3731-8E2E-8D2CFE90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188C11-2B88-74B2-9F43-2AB8D484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59105A-B1F7-84E5-C0C9-4691E8BB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46F8B-9243-4115-87C3-F92E07D5D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11074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DAF836-5D49-9C0C-9BBE-1265E430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4E329-2DD9-BD8F-AFCA-B10AAD2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B991BB-31B9-DF8D-7891-01FDF274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5F337-C794-400E-B782-01977911A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502206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143D21-B148-51F2-26DE-E52720CC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0CD202-463C-F7A3-820D-48E51379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830D41-44F3-A7DE-4643-7E41C6BA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E894C-CDBB-4527-B3A1-3D7FFEC50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94724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023D1-8FF3-1DD1-99D8-BBCC2DD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4B437-70D8-2D63-240C-AE6CFE2D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E5572-B479-647A-38AF-2DAB6320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FA1DE-7BB2-4BA3-BC8D-69BB2A8FC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486629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BC3E3A-5621-E6DF-CA4C-8E6EAC83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87D32F-ADE1-92C2-F312-B1B4B1AF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5BF4F5-8BC2-4D9F-6D2A-F36E4810D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C50E0-6FC1-4BE1-B3ED-662552066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83407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33433-0060-7DC3-C1AD-D8688669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6C76C-910E-D5F7-8E76-74431570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DE8B3-46F0-462F-1970-C3EA43AB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56B87-21AD-437A-A5E8-CE8B41CE5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1625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1A3B2-0867-FBD5-470C-469A8759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85794-BD1F-9143-3C4E-01B1EC2B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3A671-3E0F-69BA-3391-100C9D9B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8ADB-09A7-4BEF-A3B2-3A05A7BB4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906489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A1C11C-83E9-AEA4-4F5B-A68F4E037332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8B4635-D328-8095-0545-8E30E08F47E2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1979546-583E-B33C-1A7C-7B78908D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22EAF0-A329-5D5A-51F1-2AD6EC46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4349FE-97CA-CB9C-EBD5-CAEE43B7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0E70F-517E-4C4D-BF64-9E0C0EF1B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729762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4F62B-BB19-732C-8BB1-C9FEA29A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493B2-78D8-AA33-6E1C-AAB39E99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6B7F2-D0CE-11D8-01EC-26569412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CFA5D-6069-4C2C-867D-29FF73338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92522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039CA9-445C-4EEF-312E-899EA320FB47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FC885E-46AE-9E28-BF15-E8350D76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ABD7DB-0C62-EF30-41E9-BC97BF8B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5F1E8A-9BC9-652D-0553-4727A6E7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C0C9-37E1-4281-B330-75E137C34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688267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8C7F85-8C49-E9F0-E961-CFEC43AF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71066-9457-A1E0-1C68-15EE8CB5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57813-3C94-A9F3-8858-EC86A247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B140-F135-40DA-B270-D6306D134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864025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368D09-655A-624E-E6D7-29E557AE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2CC07E8-7D5E-FA2E-69EA-20DF7A27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C8990F-104B-633A-8354-7224E65C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7E008-76EC-4465-B849-03303EBC4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864845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FBE906-0379-36AA-B6D7-83165F51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9AA36C-E953-45D2-EFF2-356B9642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A76552-0512-CDBB-4E25-995C0A19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1849E-5A41-49F0-B12B-EE52FAB66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91613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129BD8-E669-92E7-C92A-335CA471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23C465-6554-66C0-E6FC-33F715CC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200142-0953-2C47-5A3F-F9EB516F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116BB-CF1F-4148-AA3E-7D5810283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69767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024446-B8BC-AAEA-91F1-1A384E50B20B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2A857A-C1C9-9882-C847-71A11E78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13328B-C470-6CAF-21D3-85BB86AD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B4A241-B96D-6D77-E277-25777EAC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022-8828-4B1F-A8BD-062EFF379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69129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E90F1B-B4C3-2E1E-251F-2B24E633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0DC112-418F-A239-E95C-B2215706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352F5D-8937-9F4E-CB36-124CC961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40F54-6A58-4F5D-95E1-3CB73D9B3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132946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7A49E5-925E-BE5F-F1F2-129F12BB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7AE744-619F-CF6C-ACAA-2960562E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3EE1A8-EDCB-937F-6EB1-C72DAFA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FBA9F-3B13-477F-8DA2-81403F0B9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704959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8BC72-2B0D-4F03-F0F6-F4388EA3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CB580-A9C4-BB95-ECFA-69C9C745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B6BFB-7B59-A7FA-0024-F0F7AFF8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C8A14-C717-4278-9D18-C86C1F646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827141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5035B-6DA7-8A59-223E-F20E21AC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BE08F-8494-2353-2C70-73384E1D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A2EF-876D-4B96-2CB0-4C6B081D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DA05F-ABFC-4491-96B5-D5C357786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535768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FD9B5-F14E-EBCD-9AE0-787D9755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8A03F-6886-FAB4-9FF5-8F24101A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3943B-79F0-6E1A-6529-9F2155E0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EBE09-0CDD-4911-A7F1-A6C56D454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27508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FD757-5D88-6452-FBA8-4B581B3C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EB372-B399-748B-4052-0F4F8F31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FA2B9-981D-ECEE-8D8F-2A43AC83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0E47E-86AB-43A3-817B-5EAE57B3F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241563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E520B-4314-8547-481B-C36BEBEB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D0751-D621-BA6A-0E43-9741A3D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B26FE-CEA0-8E2D-7B35-28D60358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15744-89C9-41AE-838C-2C2C1CEE1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554676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CCB76-1304-B066-2BFE-B1CEB600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E02492-44E1-FD93-0CD2-2F3AD0DC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2227C-343E-43F5-3955-2C890D1E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A0FD1-46A9-4563-92D8-6B8B9B215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215992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B1211F0-9710-A398-D7D1-FCCCEF42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172D9F-1807-69C9-33B6-5ABC5F3E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DFF4AB-89EE-A591-4B4C-109ADA07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6FE88-CE46-4480-ABE9-2A600C2AF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43534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FF0153-85A7-D34A-9061-F5C3F9FD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1759FF-E757-A32E-09EB-90AA19C3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DC8364-802A-A240-E338-7A80A60B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6A429-5AC8-4DAE-9E2F-E4CFF9706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196940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0224D04-92DA-95A7-3B11-8BD2C624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6520D-AFDD-5F60-3974-2FEE84AF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FF00E-E470-1517-1930-D8479B27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DDEB5-C486-47DD-9746-22EB47E7F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915262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A4C639-E83B-AE0B-091F-48EC6945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263D29-4570-F499-D178-6501BF8D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EF6E9D-4D3E-F3CE-8E58-9B98ADFC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429E6-3EAB-40D3-94A1-2459E446D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35687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DF7074-BDCC-8DC8-6F0D-9168B039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9D81D3-5968-74FC-CFAE-F4E41520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955803-5168-D3AF-5468-6E9632AB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BCC22-9D80-4BCA-9523-BBAE9696D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064233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0CE1A3-A067-04AD-8CC2-A1E8DD2D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13C822-7676-80EB-0EE5-050BF75E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E76DFE-343C-B1C3-E1FB-291F19C9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AEFD2-C54A-40B0-ABDC-A1919E8482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57562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27011-3BF7-FB82-A67F-2D2C9E42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EB3C9-F359-E639-53C8-473EADE4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69BE0-17C6-2DBB-6ECD-4F2404F2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A38A9-9672-4B2B-9D0A-164D29232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48103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2F5D6-F1CB-4F3D-8384-540BCBD3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6A4E5-9E9C-16CE-DEA5-FAF6592E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BB3F-1AD3-0204-1F5F-EF3BA89B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685A5-45C6-43C4-B1EA-7EACD3B03F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9217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E008-342B-8971-EC0D-B29B1CC6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E5186-7006-79F6-CFC8-DE8EDC02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5D06A-7558-2EAD-CE8D-DEAD56BB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86BC8-E66A-4883-A6E3-D714DCD40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796870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6B4CB-F086-B6DF-94E4-7CB6A500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7EE94-8F88-3838-42C3-1DC7425F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A4270-8D47-339A-434C-73552A69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5470E-6712-4337-B4D6-40AECA8AE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151080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8BBC-960C-492C-E294-CB456AD9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B939B-FFB1-F172-FA51-59E5A2D2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F8A91-C75D-9208-79EB-866C4745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4D036-D8CF-4403-AF25-55FC90C19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888056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107529-18A5-2B06-696D-EBC12D42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365942-5F98-46F6-8B73-8139A277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B5214F-73E3-2823-F6A4-D3605C07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71B38-3B16-46DB-BF5F-DA1AA4AF8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429241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37740A-4E68-ECD7-C03F-C2BDEF5E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B38612-B2D5-64D7-04E1-FFE87551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76A18-C078-7171-E2F1-D88539FA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906FB-F79C-49FF-8EFA-BFF7F02E2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77661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0C03FE-6162-4AF7-DC30-7D128E5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08EB497-B96E-85AE-1098-C1838CD3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2F60AD-C79F-25AC-A6A1-5790027F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79C08-0571-4BB9-82BF-BDE5F111B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874190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2604323-39EF-617F-4517-4E480185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F788F0-7620-CE6D-4EEA-B8935D15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EA81DB-CDF2-9835-0D06-7D874186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4B1A-335B-4215-88CB-D762369AD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404855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118F40-0DA1-CBCE-2409-2E6CF97B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4E6DE2-366F-338F-E24C-628A3AEF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12FC03-43A8-CFCC-808F-C1EF2589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1B9C3-BDC4-4353-B48E-876257FBA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0832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8A6F57-B6B5-AB25-8CEB-C1EE0C16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8E6AC1-2FD6-B869-9CDB-315BB72D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D31A32-3B7E-6447-1810-C55B94A8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CAA89-A497-43F2-8953-ED505AECA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936491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C66F1B-D7B6-C354-785F-282DB8CC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70E9C9-714E-9D65-9515-3FC1C5CB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F4C01C-D3D7-086A-20F2-61F7B0B4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4F3A9-2AB5-43B8-9400-78B14D58B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81799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556ED-B33A-E586-857C-FE7FE96F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442C4-0864-4F48-BDDC-2219874B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604EE-828B-D61B-90B8-41F54F8D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50F6D-3D82-4CA9-AF62-4B050379C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551347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8DCF-5637-92AE-507A-1BE72924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5DC43-8266-309B-8041-460FC858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E8593-4ACD-CB81-C19F-946EBDC8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919ED-5E0B-40E0-BB32-3C1B26A44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1488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268A9-C15F-EF7B-9A8A-FBA09C7A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BD31F-4E88-0481-47E9-1AB6E6F2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791B-1617-0656-C7C1-A928274B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D8C2A-38AA-4104-B102-AA4C1E12D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083218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3702D-2A95-5DBE-55CD-C70FDEB6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4DDD6-34D4-ADB0-C012-4329E2AA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0F071-C557-000C-A865-CC048A58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3F67E-C0C8-44D6-A19E-41C4523D0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881045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3CB78-6A17-0F00-1080-F208D6B3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A6F98-9BCF-AF3E-E7A7-CAD39D51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CF19B-5EE1-9A07-777A-DC541B08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C833B-4376-4FD1-A4A4-FF3D42859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406353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1EF779-AAAC-4213-3AC1-9A2E744A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CE7F93-71F2-C729-5B82-0B11C1BE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B5F30F-1577-D42D-A9E8-51732EDB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4FDC3-A0EE-403A-8B2B-00E2FC166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9203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970A69-D68D-C8D4-6967-261E6E27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5FFD0E-EB0B-21DE-2E65-10267BF0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B2B99A-091E-13A2-E2E2-9B9088CA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EA3F0-DDC6-4D9A-BB64-0C4ECD8B8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43001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05E57C-643C-941B-99E3-FEE63A66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B7F8AD-FBEC-423E-C059-45FFCE17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F16A2-3C39-F4F3-0561-122E0FB9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A4BB3-8352-4C46-9444-E68C52F73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86475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E801C7-5122-C839-3917-75F9A0B3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70F69E-CDF2-2D51-0FE2-7C734837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488841-9B63-7062-7B9C-FD203833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FB720-24E4-438A-A4B1-3A381FB123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160109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99AF95-73CA-6831-9A4C-97891010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F36BBB2-2FF2-6EFE-2F13-3F2E2B50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55CA30-42D5-1FC9-E56F-1CDBFE23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0CF40-AAF1-4B44-86DE-5B3F84BDE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278026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D54417-C6B3-07A2-0698-14FC4AC3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B7A9FC-3D2B-0BA1-26A1-F4CBBB3C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1BE59C-7AE7-900E-9A66-44894E67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7A244-B96E-4812-81B8-AF81B3788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734501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F4F08C-3918-CFE4-B750-3A40D560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69EDE7-C101-21FE-332C-C6B22A83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7FEAAD-07F3-8A37-D408-C67DA70F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841DB-EFAF-42B5-9949-C80FB47B3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728171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DD8D5-C178-8CBC-F829-0CB02951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5C847-0DEF-266C-C50F-58272263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1A09C-5B74-FA2D-A941-686B509C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BE9D1-8BDD-4EFA-BFE3-268DACFB5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554820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B4F87-DDBC-919B-2099-D36BEA22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9E091-E549-6E4C-73F2-55D5A6DE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10B27-1C23-F649-69E3-E4287881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13987-AFC1-4173-A56E-2AE93985E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106447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CE83A4C-EEEF-53ED-0E19-4BFD8636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145382-18DA-5E1C-303E-7DE385C7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E0C203-463C-3337-FC6A-967B21DB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BF5AF-5FD9-44BE-9C1A-1730D1F962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91112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F704B4-7839-16F3-1A17-02EEE3E0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B25E0-5205-51D3-A300-312BB572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480C5A-D280-5D35-9845-57F43542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94C85-6639-48E1-9141-7F61E2D7D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596900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25644B-39FE-015A-58DC-2773D9AB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1ED90D-186E-D56F-6594-062D2DFD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B9A5B2-DA5B-A72D-3150-3D51E84C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0DDB9-E494-491D-BE56-0E4B3C354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977983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B311B5-9737-62BA-B2C5-F599070F02E9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84919ACE-8775-41E8-E5BA-C7A1C58006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F8D306A-C21F-6843-0C27-8391673954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96E8D-7E7D-8B68-EC9D-78D1B5C43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C971E-8EFF-BA91-EED5-456049413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10BBE-53FF-E790-A52C-ECBFC4950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1D155E3E-0E96-48D4-AAC6-23CCABFBC1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243" r:id="rId2"/>
    <p:sldLayoutId id="2147484304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70152C-B002-29D6-3840-1EE7B4420285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C9A1C21B-065F-0250-508E-A6BC594916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A5587254-91DC-6B30-0958-9A88E273E7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1B7BD-C86E-9D9A-2BCF-4029471C0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68B8D-D237-3CA7-D866-295F1D50C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B1DF8-0291-B8FF-3DEA-9D4F6E73B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0531D6F-0C0F-475C-B90E-9AAFFCB501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252" r:id="rId2"/>
    <p:sldLayoutId id="2147484306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6A5D87-4BDB-F8BD-4A54-FFE1EDD29CAD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4B4BA5F8-A7B7-E1A7-A3CB-2769B3DFCA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D88CBD42-D9C6-0009-0AC4-9E1F9BD81A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13C76-F890-4B4E-65C5-257D931D8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8F43F-170B-B255-9882-4B8AF71E4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7A933-2688-8DE9-43F3-313D34E66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DD0C899-3907-44D4-AC11-FD475808D0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261" r:id="rId2"/>
    <p:sldLayoutId id="2147484308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9D330C75-3E14-142E-47F0-C118E2D0CE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3E1FB65E-1CBC-A033-F7E1-6C001D496A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BF37F-80C0-5E62-E416-3D0098FD9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39E66-5238-BCFB-149F-D707ED1A8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140AD-297E-21A5-CF45-444AAA8FF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738958B-9EA7-45A4-9EE1-6FB45D7A45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07F67914-EDA3-8C06-4CB2-B28DF3864E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14AD571-19E3-4319-FA44-D57A4DA647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DEA8-D729-705B-27C7-A408D430C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7E017-6E33-5A28-358C-9ACD3C2E2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84642-1125-589E-ED8D-C6FA10F72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2BD0C25-6A93-44DF-982E-07D275BAA4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73D1C886-6C34-3016-9BA9-8499259D41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55806269-7ECD-9A66-CBCB-ABC8BB0A6B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4EE30-0BFF-D31E-22C7-23D486383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5CE0D-F94A-5065-B5CD-2715A548B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10D02-E778-83C5-B269-11309C427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22C841-6DE7-4B7F-9C7E-64CB0D42FA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EAD0900-EB9D-0E28-4AC1-3A121B839A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/>
              <a:t>Social Policy Issues</a:t>
            </a:r>
            <a:endParaRPr lang="en-US" altLang="en-US" sz="48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5CA8AF6-2400-A81F-F732-F5E187513A7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51309-9FBE-40C4-D022-3EFDFEEA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17" y="699706"/>
            <a:ext cx="5849166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34428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988A8-657A-D9E2-F1BA-313830A97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38" y="566338"/>
            <a:ext cx="5906324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5888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69B922-268A-F1A3-7BB0-F69BF907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022" y="347232"/>
            <a:ext cx="5953956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4904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EF8A3-8714-595D-A5F3-B39B95E05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206" y="1357023"/>
            <a:ext cx="6363588" cy="414395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6EF65-DEF2-1C47-F122-B363BBA2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85" y="1295102"/>
            <a:ext cx="6306430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9867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1B997A-3494-CF0B-2211-BCAD690D0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732" y="1223654"/>
            <a:ext cx="6344535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23480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C73E3-6D7C-3095-A867-9329A1EB8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15" y="2379457"/>
            <a:ext cx="8657770" cy="20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98639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7D668FD-486D-2EE2-16A3-1893A5EE9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Supreme Court and abortion Policy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FEA043C-B30B-E3FA-2DAB-D0B2E93C9A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Roe v. Wade</a:t>
            </a:r>
          </a:p>
          <a:p>
            <a:pPr eaLnBrk="1" hangingPunct="1"/>
            <a:r>
              <a:rPr lang="en-US" altLang="en-US" sz="2800" dirty="0"/>
              <a:t>Casey v. Planned Parenthood</a:t>
            </a:r>
          </a:p>
          <a:p>
            <a:pPr eaLnBrk="1" hangingPunct="1"/>
            <a:r>
              <a:rPr lang="en-US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Whole Women’s Health</a:t>
            </a:r>
          </a:p>
          <a:p>
            <a:pPr eaLnBrk="1" hangingPunct="1"/>
            <a:r>
              <a:rPr lang="en-US" altLang="en-US" sz="2800" dirty="0"/>
              <a:t>Dobbs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A065-B01D-C802-EF5D-4EC416BB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534400" cy="1355725"/>
          </a:xfrm>
        </p:spPr>
        <p:txBody>
          <a:bodyPr/>
          <a:lstStyle/>
          <a:p>
            <a:r>
              <a:rPr lang="en-US" dirty="0"/>
              <a:t>Abortion policy in the post-Dobbs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7CDE-CBD3-06A7-6215-C91B8B51A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Massive variation across states</a:t>
            </a:r>
          </a:p>
          <a:p>
            <a:pPr lvl="1"/>
            <a:r>
              <a:rPr lang="en-US" sz="2400" dirty="0"/>
              <a:t>How many weeks?</a:t>
            </a:r>
          </a:p>
          <a:p>
            <a:pPr lvl="1"/>
            <a:r>
              <a:rPr lang="en-US" sz="2400" dirty="0"/>
              <a:t>Exceptions (life vs health of mother)</a:t>
            </a:r>
          </a:p>
          <a:p>
            <a:pPr lvl="1"/>
            <a:r>
              <a:rPr lang="en-US" sz="2400" dirty="0"/>
              <a:t>The </a:t>
            </a:r>
            <a:r>
              <a:rPr lang="en-US" sz="2400" i="1" dirty="0"/>
              <a:t>inherent</a:t>
            </a:r>
            <a:r>
              <a:rPr lang="en-US" sz="2400" dirty="0"/>
              <a:t> tradeoffs of abortion limits versus pregnant women’s health</a:t>
            </a:r>
          </a:p>
          <a:p>
            <a:r>
              <a:rPr lang="en-US" sz="2800" dirty="0"/>
              <a:t>Rise in medication abortion and telemedicine abortion</a:t>
            </a:r>
          </a:p>
          <a:p>
            <a:r>
              <a:rPr lang="en-US" sz="2800" dirty="0"/>
              <a:t>Interstate conflicts– shield laws, bounty laws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5593590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7CACB-744C-DFEC-8C20-42CB701B3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47" y="956917"/>
            <a:ext cx="7382905" cy="49441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29AAB3C-EE98-325F-B63C-90FD28A62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Abortion in the U.S.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8C55AD2-AC69-B957-5A60-5E50CCFB93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Abortion policy before Roe v. Wade</a:t>
            </a:r>
          </a:p>
          <a:p>
            <a:pPr eaLnBrk="1" hangingPunct="1"/>
            <a:r>
              <a:rPr lang="en-US" altLang="en-US" sz="2800"/>
              <a:t>Comparative perspective</a:t>
            </a:r>
          </a:p>
          <a:p>
            <a:pPr eaLnBrk="1" hangingPunct="1"/>
            <a:r>
              <a:rPr lang="en-US" altLang="en-US" sz="2800"/>
              <a:t>Public opinion</a:t>
            </a:r>
          </a:p>
          <a:p>
            <a:pPr eaLnBrk="1" hangingPunct="1"/>
            <a:r>
              <a:rPr lang="en-US" altLang="en-US" sz="2800"/>
              <a:t>Arguments for legal abortion</a:t>
            </a:r>
          </a:p>
          <a:p>
            <a:pPr eaLnBrk="1" hangingPunct="1"/>
            <a:r>
              <a:rPr lang="en-US" altLang="en-US" sz="2800"/>
              <a:t>Arguments against legal abortion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058167-5518-E3AD-ECC2-F1CD139B0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95" y="1252233"/>
            <a:ext cx="6878010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11566"/>
      </p:ext>
    </p:extLst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E9E31AAD-137D-88B0-595F-258910A60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1629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34BB990-B75E-D90D-347F-A5C90C6A2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LGBT Rights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939EB6E-FF71-F292-CAE9-BA2D13225E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Homosexuality and right to privacy</a:t>
            </a:r>
          </a:p>
          <a:p>
            <a:pPr eaLnBrk="1" hangingPunct="1"/>
            <a:r>
              <a:rPr lang="en-US" altLang="en-US" sz="2800" dirty="0"/>
              <a:t>The gay marriage debate</a:t>
            </a:r>
          </a:p>
          <a:p>
            <a:pPr lvl="1" eaLnBrk="1" hangingPunct="1"/>
            <a:r>
              <a:rPr lang="en-US" altLang="en-US" sz="2400" dirty="0"/>
              <a:t>Obergefell v Hodges</a:t>
            </a:r>
          </a:p>
          <a:p>
            <a:pPr eaLnBrk="1" hangingPunct="1"/>
            <a:r>
              <a:rPr lang="en-US" altLang="en-US" sz="2800" dirty="0"/>
              <a:t>Workplace discrimination/Bostock</a:t>
            </a:r>
          </a:p>
          <a:p>
            <a:pPr eaLnBrk="1" hangingPunct="1"/>
            <a:r>
              <a:rPr lang="en-US" altLang="en-US" sz="2800" dirty="0"/>
              <a:t>Gay rights vs. religious liberty</a:t>
            </a:r>
          </a:p>
          <a:p>
            <a:pPr eaLnBrk="1" hangingPunct="1"/>
            <a:r>
              <a:rPr lang="en-US" altLang="en-US" sz="2800" dirty="0"/>
              <a:t>The growing transgender conflict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D6504-B17F-6C70-8BB8-19C06339D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48" y="652075"/>
            <a:ext cx="6477904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8841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1CC28-6194-AD79-53F0-D6CF114DF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64" y="599680"/>
            <a:ext cx="5887272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2325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37D03-B265-928E-FE50-71451B44A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074" y="447259"/>
            <a:ext cx="5915851" cy="59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84862"/>
      </p:ext>
    </p:extLst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3C7D37-119E-17CC-17F4-7E30933FB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800"/>
            <a:ext cx="3733800" cy="64185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14050BC-2826-36D7-F275-AACA4A5CC6A4}"/>
              </a:ext>
            </a:extLst>
          </p:cNvPr>
          <p:cNvSpPr/>
          <p:nvPr/>
        </p:nvSpPr>
        <p:spPr>
          <a:xfrm>
            <a:off x="3962400" y="3173082"/>
            <a:ext cx="1676400" cy="358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53164"/>
      </p:ext>
    </p:extLst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169A24-7369-7E27-EAC3-E186A401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7" y="762000"/>
            <a:ext cx="75287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94667"/>
      </p:ext>
    </p:extLst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08E93-9408-E478-0EC0-1C498C162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601" y="1366549"/>
            <a:ext cx="5896798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92214"/>
      </p:ext>
    </p:extLst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83CED2-91C8-1195-89E8-3207B16CB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4800"/>
            <a:ext cx="3962400" cy="63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1725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6731BEAE-556F-C00E-E928-4B6F049F9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>
            <a:extLst>
              <a:ext uri="{FF2B5EF4-FFF2-40B4-BE49-F238E27FC236}">
                <a16:creationId xmlns:a16="http://schemas.microsoft.com/office/drawing/2014/main" id="{F5394C5E-595C-3A80-9454-D8D209A9F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86106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15E25-DAAF-23FE-8571-90F84ECDA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022" y="466311"/>
            <a:ext cx="5953956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73667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FE4189D9-1FF4-B904-0CC6-964E42502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144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D717A943-03DD-18B1-DA43-207C52E31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85800"/>
            <a:ext cx="45815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0A8CA5-83F2-7F10-316B-8D0BBE78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8110035" cy="54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9390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1135EF-EB92-03A1-1263-29F96D16F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84" y="309127"/>
            <a:ext cx="4501116" cy="3539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74D937-771B-7DA4-A8F0-24031067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2946551"/>
            <a:ext cx="4605894" cy="364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40059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48D8D-BD16-41E9-F70F-44D1366E1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495" y="604443"/>
            <a:ext cx="5973009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5463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3EE41-4351-1E82-E18A-96BD35273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64" y="728285"/>
            <a:ext cx="5887272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00065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01DB93D-5715-48B0-86B0-89FC90E94719}" vid="{A2650AD3-BB63-404A-AF67-96D586C2F7E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1818</TotalTime>
  <Words>122</Words>
  <Application>Microsoft Office PowerPoint</Application>
  <PresentationFormat>On-screen Show (4:3)</PresentationFormat>
  <Paragraphs>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Social Policy Issues</vt:lpstr>
      <vt:lpstr>Abortion in the U.S.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Supreme Court and abortion Policy</vt:lpstr>
      <vt:lpstr>Abortion policy in the post-Dobbs world</vt:lpstr>
      <vt:lpstr>PowerPoint Presentation</vt:lpstr>
      <vt:lpstr>PowerPoint Presentation</vt:lpstr>
      <vt:lpstr>PowerPoint Presentation</vt:lpstr>
      <vt:lpstr>LGBT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Policy</dc:title>
  <dc:creator>Steven Greene</dc:creator>
  <cp:lastModifiedBy>Steven H Greene</cp:lastModifiedBy>
  <cp:revision>132</cp:revision>
  <dcterms:created xsi:type="dcterms:W3CDTF">1998-08-31T20:41:21Z</dcterms:created>
  <dcterms:modified xsi:type="dcterms:W3CDTF">2025-11-23T18:44:19Z</dcterms:modified>
</cp:coreProperties>
</file>