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41"/>
  </p:notesMasterIdLst>
  <p:handoutMasterIdLst>
    <p:handoutMasterId r:id="rId42"/>
  </p:handoutMasterIdLst>
  <p:sldIdLst>
    <p:sldId id="256" r:id="rId7"/>
    <p:sldId id="269" r:id="rId8"/>
    <p:sldId id="307" r:id="rId9"/>
    <p:sldId id="312" r:id="rId10"/>
    <p:sldId id="321" r:id="rId11"/>
    <p:sldId id="333" r:id="rId12"/>
    <p:sldId id="336" r:id="rId13"/>
    <p:sldId id="315" r:id="rId14"/>
    <p:sldId id="265" r:id="rId15"/>
    <p:sldId id="323" r:id="rId16"/>
    <p:sldId id="337" r:id="rId17"/>
    <p:sldId id="338" r:id="rId18"/>
    <p:sldId id="324" r:id="rId19"/>
    <p:sldId id="268" r:id="rId20"/>
    <p:sldId id="309" r:id="rId21"/>
    <p:sldId id="310" r:id="rId22"/>
    <p:sldId id="348" r:id="rId23"/>
    <p:sldId id="295" r:id="rId24"/>
    <p:sldId id="347" r:id="rId25"/>
    <p:sldId id="299" r:id="rId26"/>
    <p:sldId id="349" r:id="rId27"/>
    <p:sldId id="330" r:id="rId28"/>
    <p:sldId id="339" r:id="rId29"/>
    <p:sldId id="335" r:id="rId30"/>
    <p:sldId id="342" r:id="rId31"/>
    <p:sldId id="341" r:id="rId32"/>
    <p:sldId id="343" r:id="rId33"/>
    <p:sldId id="263" r:id="rId34"/>
    <p:sldId id="331" r:id="rId35"/>
    <p:sldId id="350" r:id="rId36"/>
    <p:sldId id="346" r:id="rId37"/>
    <p:sldId id="345" r:id="rId38"/>
    <p:sldId id="340" r:id="rId39"/>
    <p:sldId id="271"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8B9A4-2A6B-4166-89C4-4CA6BD27C17B}" v="56" dt="2025-09-14T18:54:39.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2" d="100"/>
          <a:sy n="82" d="100"/>
        </p:scale>
        <p:origin x="6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1" d="100"/>
          <a:sy n="31" d="100"/>
        </p:scale>
        <p:origin x="-120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Greene" userId="71916a85061e9be7" providerId="LiveId" clId="{0F495226-8F87-48EE-AA84-20659DBAD506}"/>
    <pc:docChg chg="undo custSel addSld delSld modSld sldOrd">
      <pc:chgData name="Steven Greene" userId="71916a85061e9be7" providerId="LiveId" clId="{0F495226-8F87-48EE-AA84-20659DBAD506}" dt="2025-09-14T18:55:39.788" v="642" actId="14100"/>
      <pc:docMkLst>
        <pc:docMk/>
      </pc:docMkLst>
      <pc:sldChg chg="modSp mod">
        <pc:chgData name="Steven Greene" userId="71916a85061e9be7" providerId="LiveId" clId="{0F495226-8F87-48EE-AA84-20659DBAD506}" dt="2025-09-14T17:47:17.336" v="316" actId="20577"/>
        <pc:sldMkLst>
          <pc:docMk/>
          <pc:sldMk cId="0" sldId="263"/>
        </pc:sldMkLst>
        <pc:spChg chg="mod">
          <ac:chgData name="Steven Greene" userId="71916a85061e9be7" providerId="LiveId" clId="{0F495226-8F87-48EE-AA84-20659DBAD506}" dt="2025-09-14T17:46:34.819" v="211" actId="20577"/>
          <ac:spMkLst>
            <pc:docMk/>
            <pc:sldMk cId="0" sldId="263"/>
            <ac:spMk id="39938" creationId="{E2ED2C6D-6728-E866-2944-F6A69CBF9CB5}"/>
          </ac:spMkLst>
        </pc:spChg>
        <pc:spChg chg="mod">
          <ac:chgData name="Steven Greene" userId="71916a85061e9be7" providerId="LiveId" clId="{0F495226-8F87-48EE-AA84-20659DBAD506}" dt="2025-09-14T17:47:17.336" v="316" actId="20577"/>
          <ac:spMkLst>
            <pc:docMk/>
            <pc:sldMk cId="0" sldId="263"/>
            <ac:spMk id="39939" creationId="{FC31718F-CC63-BCA0-DFE5-9B90E44199BE}"/>
          </ac:spMkLst>
        </pc:spChg>
      </pc:sldChg>
      <pc:sldChg chg="modSp mod">
        <pc:chgData name="Steven Greene" userId="71916a85061e9be7" providerId="LiveId" clId="{0F495226-8F87-48EE-AA84-20659DBAD506}" dt="2025-09-14T17:17:33.402" v="27" actId="20577"/>
        <pc:sldMkLst>
          <pc:docMk/>
          <pc:sldMk cId="0" sldId="265"/>
        </pc:sldMkLst>
        <pc:spChg chg="mod">
          <ac:chgData name="Steven Greene" userId="71916a85061e9be7" providerId="LiveId" clId="{0F495226-8F87-48EE-AA84-20659DBAD506}" dt="2025-09-14T17:17:33.402" v="27" actId="20577"/>
          <ac:spMkLst>
            <pc:docMk/>
            <pc:sldMk cId="0" sldId="265"/>
            <ac:spMk id="23555" creationId="{9E66EB88-BA05-C06B-6E6D-759CA0426D5E}"/>
          </ac:spMkLst>
        </pc:spChg>
      </pc:sldChg>
      <pc:sldChg chg="modSp mod">
        <pc:chgData name="Steven Greene" userId="71916a85061e9be7" providerId="LiveId" clId="{0F495226-8F87-48EE-AA84-20659DBAD506}" dt="2025-09-14T17:44:52.391" v="54" actId="20577"/>
        <pc:sldMkLst>
          <pc:docMk/>
          <pc:sldMk cId="0" sldId="268"/>
        </pc:sldMkLst>
        <pc:spChg chg="mod">
          <ac:chgData name="Steven Greene" userId="71916a85061e9be7" providerId="LiveId" clId="{0F495226-8F87-48EE-AA84-20659DBAD506}" dt="2025-09-14T17:44:52.391" v="54" actId="20577"/>
          <ac:spMkLst>
            <pc:docMk/>
            <pc:sldMk cId="0" sldId="268"/>
            <ac:spMk id="26627" creationId="{8E50204C-9122-A891-E109-E6B0559EC889}"/>
          </ac:spMkLst>
        </pc:spChg>
      </pc:sldChg>
      <pc:sldChg chg="modSp mod">
        <pc:chgData name="Steven Greene" userId="71916a85061e9be7" providerId="LiveId" clId="{0F495226-8F87-48EE-AA84-20659DBAD506}" dt="2025-09-14T17:44:01.341" v="53" actId="20577"/>
        <pc:sldMkLst>
          <pc:docMk/>
          <pc:sldMk cId="0" sldId="269"/>
        </pc:sldMkLst>
        <pc:spChg chg="mod">
          <ac:chgData name="Steven Greene" userId="71916a85061e9be7" providerId="LiveId" clId="{0F495226-8F87-48EE-AA84-20659DBAD506}" dt="2025-09-14T17:44:01.341" v="53" actId="20577"/>
          <ac:spMkLst>
            <pc:docMk/>
            <pc:sldMk cId="0" sldId="269"/>
            <ac:spMk id="16387" creationId="{C1D662A8-4370-23D8-1BF1-0A0699E7313F}"/>
          </ac:spMkLst>
        </pc:spChg>
      </pc:sldChg>
      <pc:sldChg chg="addSp delSp modSp mod">
        <pc:chgData name="Steven Greene" userId="71916a85061e9be7" providerId="LiveId" clId="{0F495226-8F87-48EE-AA84-20659DBAD506}" dt="2025-09-14T18:45:28.485" v="521" actId="14100"/>
        <pc:sldMkLst>
          <pc:docMk/>
          <pc:sldMk cId="0" sldId="295"/>
        </pc:sldMkLst>
        <pc:picChg chg="add mod">
          <ac:chgData name="Steven Greene" userId="71916a85061e9be7" providerId="LiveId" clId="{0F495226-8F87-48EE-AA84-20659DBAD506}" dt="2025-09-14T18:45:28.485" v="521" actId="14100"/>
          <ac:picMkLst>
            <pc:docMk/>
            <pc:sldMk cId="0" sldId="295"/>
            <ac:picMk id="2" creationId="{0C255826-E82C-182F-E907-EDE75BBC2C99}"/>
          </ac:picMkLst>
        </pc:picChg>
        <pc:picChg chg="del">
          <ac:chgData name="Steven Greene" userId="71916a85061e9be7" providerId="LiveId" clId="{0F495226-8F87-48EE-AA84-20659DBAD506}" dt="2025-09-14T18:43:39.607" v="512" actId="478"/>
          <ac:picMkLst>
            <pc:docMk/>
            <pc:sldMk cId="0" sldId="295"/>
            <ac:picMk id="29699" creationId="{46ACB70C-EDC2-D1B4-24C0-C94912FAB25D}"/>
          </ac:picMkLst>
        </pc:picChg>
      </pc:sldChg>
      <pc:sldChg chg="addSp delSp mod">
        <pc:chgData name="Steven Greene" userId="71916a85061e9be7" providerId="LiveId" clId="{0F495226-8F87-48EE-AA84-20659DBAD506}" dt="2025-09-14T17:56:14.744" v="320" actId="22"/>
        <pc:sldMkLst>
          <pc:docMk/>
          <pc:sldMk cId="0" sldId="307"/>
        </pc:sldMkLst>
        <pc:picChg chg="add del">
          <ac:chgData name="Steven Greene" userId="71916a85061e9be7" providerId="LiveId" clId="{0F495226-8F87-48EE-AA84-20659DBAD506}" dt="2025-09-14T17:56:14.380" v="319" actId="478"/>
          <ac:picMkLst>
            <pc:docMk/>
            <pc:sldMk cId="0" sldId="307"/>
            <ac:picMk id="3" creationId="{F35574B4-C491-3A61-B917-99B77F2A12F4}"/>
          </ac:picMkLst>
        </pc:picChg>
        <pc:picChg chg="add">
          <ac:chgData name="Steven Greene" userId="71916a85061e9be7" providerId="LiveId" clId="{0F495226-8F87-48EE-AA84-20659DBAD506}" dt="2025-09-14T17:56:14.744" v="320" actId="22"/>
          <ac:picMkLst>
            <pc:docMk/>
            <pc:sldMk cId="0" sldId="307"/>
            <ac:picMk id="5" creationId="{648047A1-A253-7EC4-9CD4-710520CD14CD}"/>
          </ac:picMkLst>
        </pc:picChg>
        <pc:picChg chg="del">
          <ac:chgData name="Steven Greene" userId="71916a85061e9be7" providerId="LiveId" clId="{0F495226-8F87-48EE-AA84-20659DBAD506}" dt="2025-09-14T17:55:55.587" v="317" actId="478"/>
          <ac:picMkLst>
            <pc:docMk/>
            <pc:sldMk cId="0" sldId="307"/>
            <ac:picMk id="17410" creationId="{1787CBB3-9177-3E1B-75EC-8FEFFCBD8D9A}"/>
          </ac:picMkLst>
        </pc:picChg>
      </pc:sldChg>
      <pc:sldChg chg="addSp delSp modSp">
        <pc:chgData name="Steven Greene" userId="71916a85061e9be7" providerId="LiveId" clId="{0F495226-8F87-48EE-AA84-20659DBAD506}" dt="2025-09-14T18:13:47.384" v="355" actId="1076"/>
        <pc:sldMkLst>
          <pc:docMk/>
          <pc:sldMk cId="0" sldId="309"/>
        </pc:sldMkLst>
        <pc:picChg chg="add mod">
          <ac:chgData name="Steven Greene" userId="71916a85061e9be7" providerId="LiveId" clId="{0F495226-8F87-48EE-AA84-20659DBAD506}" dt="2025-09-14T18:13:47.384" v="355" actId="1076"/>
          <ac:picMkLst>
            <pc:docMk/>
            <pc:sldMk cId="0" sldId="309"/>
            <ac:picMk id="2050" creationId="{1C86C81E-CCF4-41C8-EA69-517DCF923E75}"/>
          </ac:picMkLst>
        </pc:picChg>
        <pc:picChg chg="del">
          <ac:chgData name="Steven Greene" userId="71916a85061e9be7" providerId="LiveId" clId="{0F495226-8F87-48EE-AA84-20659DBAD506}" dt="2025-09-14T18:13:41.058" v="352" actId="478"/>
          <ac:picMkLst>
            <pc:docMk/>
            <pc:sldMk cId="0" sldId="309"/>
            <ac:picMk id="27651" creationId="{43393797-930B-02C7-4377-DCB2FDF60AD7}"/>
          </ac:picMkLst>
        </pc:picChg>
      </pc:sldChg>
      <pc:sldChg chg="addSp delSp modSp mod">
        <pc:chgData name="Steven Greene" userId="71916a85061e9be7" providerId="LiveId" clId="{0F495226-8F87-48EE-AA84-20659DBAD506}" dt="2025-09-14T18:13:08.804" v="351" actId="1076"/>
        <pc:sldMkLst>
          <pc:docMk/>
          <pc:sldMk cId="0" sldId="310"/>
        </pc:sldMkLst>
        <pc:picChg chg="add mod">
          <ac:chgData name="Steven Greene" userId="71916a85061e9be7" providerId="LiveId" clId="{0F495226-8F87-48EE-AA84-20659DBAD506}" dt="2025-09-14T18:13:08.804" v="351" actId="1076"/>
          <ac:picMkLst>
            <pc:docMk/>
            <pc:sldMk cId="0" sldId="310"/>
            <ac:picMk id="3" creationId="{EFACDB4F-D057-2AFD-CFEC-9F8914D61918}"/>
          </ac:picMkLst>
        </pc:picChg>
        <pc:picChg chg="del">
          <ac:chgData name="Steven Greene" userId="71916a85061e9be7" providerId="LiveId" clId="{0F495226-8F87-48EE-AA84-20659DBAD506}" dt="2025-09-14T18:13:03.927" v="348" actId="478"/>
          <ac:picMkLst>
            <pc:docMk/>
            <pc:sldMk cId="0" sldId="310"/>
            <ac:picMk id="28674" creationId="{013AE4D9-E355-2A03-ECAD-AD032DA94C67}"/>
          </ac:picMkLst>
        </pc:picChg>
      </pc:sldChg>
      <pc:sldChg chg="addSp delSp mod">
        <pc:chgData name="Steven Greene" userId="71916a85061e9be7" providerId="LiveId" clId="{0F495226-8F87-48EE-AA84-20659DBAD506}" dt="2025-09-14T17:56:55.380" v="322" actId="22"/>
        <pc:sldMkLst>
          <pc:docMk/>
          <pc:sldMk cId="0" sldId="312"/>
        </pc:sldMkLst>
        <pc:picChg chg="add">
          <ac:chgData name="Steven Greene" userId="71916a85061e9be7" providerId="LiveId" clId="{0F495226-8F87-48EE-AA84-20659DBAD506}" dt="2025-09-14T17:56:55.380" v="322" actId="22"/>
          <ac:picMkLst>
            <pc:docMk/>
            <pc:sldMk cId="0" sldId="312"/>
            <ac:picMk id="3" creationId="{CBAD547D-856A-9401-30C4-F72B5089ACC9}"/>
          </ac:picMkLst>
        </pc:picChg>
        <pc:picChg chg="del">
          <ac:chgData name="Steven Greene" userId="71916a85061e9be7" providerId="LiveId" clId="{0F495226-8F87-48EE-AA84-20659DBAD506}" dt="2025-09-14T17:56:54.339" v="321" actId="478"/>
          <ac:picMkLst>
            <pc:docMk/>
            <pc:sldMk cId="0" sldId="312"/>
            <ac:picMk id="18434" creationId="{26FD0140-2F17-AD33-D0A1-3CCF9AF2A9AC}"/>
          </ac:picMkLst>
        </pc:picChg>
      </pc:sldChg>
      <pc:sldChg chg="addSp delSp modSp add del mod">
        <pc:chgData name="Steven Greene" userId="71916a85061e9be7" providerId="LiveId" clId="{0F495226-8F87-48EE-AA84-20659DBAD506}" dt="2025-09-14T18:04:10.937" v="339" actId="1076"/>
        <pc:sldMkLst>
          <pc:docMk/>
          <pc:sldMk cId="0" sldId="315"/>
        </pc:sldMkLst>
        <pc:picChg chg="add mod">
          <ac:chgData name="Steven Greene" userId="71916a85061e9be7" providerId="LiveId" clId="{0F495226-8F87-48EE-AA84-20659DBAD506}" dt="2025-09-14T18:04:10.937" v="339" actId="1076"/>
          <ac:picMkLst>
            <pc:docMk/>
            <pc:sldMk cId="0" sldId="315"/>
            <ac:picMk id="2" creationId="{73B7A6E5-2300-1683-C907-8B91088A6E79}"/>
          </ac:picMkLst>
        </pc:picChg>
        <pc:picChg chg="del">
          <ac:chgData name="Steven Greene" userId="71916a85061e9be7" providerId="LiveId" clId="{0F495226-8F87-48EE-AA84-20659DBAD506}" dt="2025-09-14T18:04:03.976" v="336" actId="478"/>
          <ac:picMkLst>
            <pc:docMk/>
            <pc:sldMk cId="0" sldId="315"/>
            <ac:picMk id="22530" creationId="{39606FEA-2E6E-6ED4-1BFA-53E9A6291C12}"/>
          </ac:picMkLst>
        </pc:picChg>
      </pc:sldChg>
      <pc:sldChg chg="del">
        <pc:chgData name="Steven Greene" userId="71916a85061e9be7" providerId="LiveId" clId="{0F495226-8F87-48EE-AA84-20659DBAD506}" dt="2025-09-14T18:55:33.839" v="641" actId="47"/>
        <pc:sldMkLst>
          <pc:docMk/>
          <pc:sldMk cId="0" sldId="316"/>
        </pc:sldMkLst>
      </pc:sldChg>
      <pc:sldChg chg="del">
        <pc:chgData name="Steven Greene" userId="71916a85061e9be7" providerId="LiveId" clId="{0F495226-8F87-48EE-AA84-20659DBAD506}" dt="2025-09-14T18:51:27.027" v="585" actId="47"/>
        <pc:sldMkLst>
          <pc:docMk/>
          <pc:sldMk cId="0" sldId="318"/>
        </pc:sldMkLst>
      </pc:sldChg>
      <pc:sldChg chg="del ord">
        <pc:chgData name="Steven Greene" userId="71916a85061e9be7" providerId="LiveId" clId="{0F495226-8F87-48EE-AA84-20659DBAD506}" dt="2025-09-14T18:28:31.756" v="428" actId="47"/>
        <pc:sldMkLst>
          <pc:docMk/>
          <pc:sldMk cId="0" sldId="319"/>
        </pc:sldMkLst>
      </pc:sldChg>
      <pc:sldChg chg="del ord">
        <pc:chgData name="Steven Greene" userId="71916a85061e9be7" providerId="LiveId" clId="{0F495226-8F87-48EE-AA84-20659DBAD506}" dt="2025-09-14T18:34:02.946" v="458" actId="47"/>
        <pc:sldMkLst>
          <pc:docMk/>
          <pc:sldMk cId="0" sldId="320"/>
        </pc:sldMkLst>
      </pc:sldChg>
      <pc:sldChg chg="addSp delSp modSp mod">
        <pc:chgData name="Steven Greene" userId="71916a85061e9be7" providerId="LiveId" clId="{0F495226-8F87-48EE-AA84-20659DBAD506}" dt="2025-09-14T18:00:54.543" v="326" actId="14100"/>
        <pc:sldMkLst>
          <pc:docMk/>
          <pc:sldMk cId="0" sldId="321"/>
        </pc:sldMkLst>
        <pc:picChg chg="add mod">
          <ac:chgData name="Steven Greene" userId="71916a85061e9be7" providerId="LiveId" clId="{0F495226-8F87-48EE-AA84-20659DBAD506}" dt="2025-09-14T18:00:54.543" v="326" actId="14100"/>
          <ac:picMkLst>
            <pc:docMk/>
            <pc:sldMk cId="0" sldId="321"/>
            <ac:picMk id="3" creationId="{5927530E-D7A3-6349-4BF2-41258FC84EA5}"/>
          </ac:picMkLst>
        </pc:picChg>
        <pc:picChg chg="del">
          <ac:chgData name="Steven Greene" userId="71916a85061e9be7" providerId="LiveId" clId="{0F495226-8F87-48EE-AA84-20659DBAD506}" dt="2025-09-14T18:00:46.827" v="323" actId="478"/>
          <ac:picMkLst>
            <pc:docMk/>
            <pc:sldMk cId="0" sldId="321"/>
            <ac:picMk id="19458" creationId="{52BF3304-556F-FBFF-95CC-A7C5ECD4C67E}"/>
          </ac:picMkLst>
        </pc:picChg>
      </pc:sldChg>
      <pc:sldChg chg="del">
        <pc:chgData name="Steven Greene" userId="71916a85061e9be7" providerId="LiveId" clId="{0F495226-8F87-48EE-AA84-20659DBAD506}" dt="2025-09-14T18:01:09.920" v="327" actId="47"/>
        <pc:sldMkLst>
          <pc:docMk/>
          <pc:sldMk cId="0" sldId="322"/>
        </pc:sldMkLst>
      </pc:sldChg>
      <pc:sldChg chg="del">
        <pc:chgData name="Steven Greene" userId="71916a85061e9be7" providerId="LiveId" clId="{0F495226-8F87-48EE-AA84-20659DBAD506}" dt="2025-09-14T18:20:23.897" v="370" actId="47"/>
        <pc:sldMkLst>
          <pc:docMk/>
          <pc:sldMk cId="0" sldId="326"/>
        </pc:sldMkLst>
      </pc:sldChg>
      <pc:sldChg chg="del">
        <pc:chgData name="Steven Greene" userId="71916a85061e9be7" providerId="LiveId" clId="{0F495226-8F87-48EE-AA84-20659DBAD506}" dt="2025-09-14T18:55:05.845" v="639" actId="47"/>
        <pc:sldMkLst>
          <pc:docMk/>
          <pc:sldMk cId="0" sldId="328"/>
        </pc:sldMkLst>
      </pc:sldChg>
      <pc:sldChg chg="del">
        <pc:chgData name="Steven Greene" userId="71916a85061e9be7" providerId="LiveId" clId="{0F495226-8F87-48EE-AA84-20659DBAD506}" dt="2025-09-14T18:55:19.873" v="640" actId="47"/>
        <pc:sldMkLst>
          <pc:docMk/>
          <pc:sldMk cId="0" sldId="329"/>
        </pc:sldMkLst>
      </pc:sldChg>
      <pc:sldChg chg="addSp delSp modSp mod">
        <pc:chgData name="Steven Greene" userId="71916a85061e9be7" providerId="LiveId" clId="{0F495226-8F87-48EE-AA84-20659DBAD506}" dt="2025-09-14T18:55:39.788" v="642" actId="14100"/>
        <pc:sldMkLst>
          <pc:docMk/>
          <pc:sldMk cId="0" sldId="330"/>
        </pc:sldMkLst>
        <pc:picChg chg="add mod">
          <ac:chgData name="Steven Greene" userId="71916a85061e9be7" providerId="LiveId" clId="{0F495226-8F87-48EE-AA84-20659DBAD506}" dt="2025-09-14T18:55:39.788" v="642" actId="14100"/>
          <ac:picMkLst>
            <pc:docMk/>
            <pc:sldMk cId="0" sldId="330"/>
            <ac:picMk id="3" creationId="{0C9BDFE6-750E-9B25-3C93-B032B3BFEA6C}"/>
          </ac:picMkLst>
        </pc:picChg>
        <pc:picChg chg="del">
          <ac:chgData name="Steven Greene" userId="71916a85061e9be7" providerId="LiveId" clId="{0F495226-8F87-48EE-AA84-20659DBAD506}" dt="2025-09-14T18:16:36.665" v="366" actId="478"/>
          <ac:picMkLst>
            <pc:docMk/>
            <pc:sldMk cId="0" sldId="330"/>
            <ac:picMk id="37891" creationId="{DFB3E29E-EA4C-C582-97BE-E66F71097CAB}"/>
          </ac:picMkLst>
        </pc:picChg>
      </pc:sldChg>
      <pc:sldChg chg="addSp delSp modSp del mod">
        <pc:chgData name="Steven Greene" userId="71916a85061e9be7" providerId="LiveId" clId="{0F495226-8F87-48EE-AA84-20659DBAD506}" dt="2025-09-14T18:52:36.725" v="624" actId="2696"/>
        <pc:sldMkLst>
          <pc:docMk/>
          <pc:sldMk cId="0" sldId="331"/>
        </pc:sldMkLst>
        <pc:spChg chg="mod">
          <ac:chgData name="Steven Greene" userId="71916a85061e9be7" providerId="LiveId" clId="{0F495226-8F87-48EE-AA84-20659DBAD506}" dt="2025-09-14T18:52:32.029" v="623" actId="20577"/>
          <ac:spMkLst>
            <pc:docMk/>
            <pc:sldMk cId="0" sldId="331"/>
            <ac:spMk id="36866" creationId="{B0FC71AE-0F24-CCF7-5CC2-2AC7B6B30A72}"/>
          </ac:spMkLst>
        </pc:spChg>
        <pc:picChg chg="add mod">
          <ac:chgData name="Steven Greene" userId="71916a85061e9be7" providerId="LiveId" clId="{0F495226-8F87-48EE-AA84-20659DBAD506}" dt="2025-09-14T18:52:18.260" v="592" actId="1076"/>
          <ac:picMkLst>
            <pc:docMk/>
            <pc:sldMk cId="0" sldId="331"/>
            <ac:picMk id="2" creationId="{731F81F7-46F2-E89A-55F5-C074AB0FD723}"/>
          </ac:picMkLst>
        </pc:picChg>
        <pc:picChg chg="del">
          <ac:chgData name="Steven Greene" userId="71916a85061e9be7" providerId="LiveId" clId="{0F495226-8F87-48EE-AA84-20659DBAD506}" dt="2025-09-14T18:52:04.965" v="587" actId="478"/>
          <ac:picMkLst>
            <pc:docMk/>
            <pc:sldMk cId="0" sldId="331"/>
            <ac:picMk id="36867" creationId="{EDF5C4B7-9445-BEB6-AD60-D819A4818149}"/>
          </ac:picMkLst>
        </pc:picChg>
      </pc:sldChg>
      <pc:sldChg chg="add">
        <pc:chgData name="Steven Greene" userId="71916a85061e9be7" providerId="LiveId" clId="{0F495226-8F87-48EE-AA84-20659DBAD506}" dt="2025-09-14T18:52:44.397" v="625"/>
        <pc:sldMkLst>
          <pc:docMk/>
          <pc:sldMk cId="2972408281" sldId="331"/>
        </pc:sldMkLst>
      </pc:sldChg>
      <pc:sldChg chg="del">
        <pc:chgData name="Steven Greene" userId="71916a85061e9be7" providerId="LiveId" clId="{0F495226-8F87-48EE-AA84-20659DBAD506}" dt="2025-09-14T18:51:30.366" v="586" actId="47"/>
        <pc:sldMkLst>
          <pc:docMk/>
          <pc:sldMk cId="0" sldId="332"/>
        </pc:sldMkLst>
      </pc:sldChg>
      <pc:sldChg chg="addSp delSp mod">
        <pc:chgData name="Steven Greene" userId="71916a85061e9be7" providerId="LiveId" clId="{0F495226-8F87-48EE-AA84-20659DBAD506}" dt="2025-09-14T18:01:47.517" v="329" actId="22"/>
        <pc:sldMkLst>
          <pc:docMk/>
          <pc:sldMk cId="0" sldId="333"/>
        </pc:sldMkLst>
        <pc:picChg chg="add">
          <ac:chgData name="Steven Greene" userId="71916a85061e9be7" providerId="LiveId" clId="{0F495226-8F87-48EE-AA84-20659DBAD506}" dt="2025-09-14T18:01:47.517" v="329" actId="22"/>
          <ac:picMkLst>
            <pc:docMk/>
            <pc:sldMk cId="0" sldId="333"/>
            <ac:picMk id="3" creationId="{5E2470B2-693A-368E-4725-954288EC5DC0}"/>
          </ac:picMkLst>
        </pc:picChg>
        <pc:picChg chg="del">
          <ac:chgData name="Steven Greene" userId="71916a85061e9be7" providerId="LiveId" clId="{0F495226-8F87-48EE-AA84-20659DBAD506}" dt="2025-09-14T18:01:46.561" v="328" actId="478"/>
          <ac:picMkLst>
            <pc:docMk/>
            <pc:sldMk cId="0" sldId="333"/>
            <ac:picMk id="21506" creationId="{D46F9461-1490-9F8A-3751-D4BB713D3173}"/>
          </ac:picMkLst>
        </pc:picChg>
      </pc:sldChg>
      <pc:sldChg chg="del ord">
        <pc:chgData name="Steven Greene" userId="71916a85061e9be7" providerId="LiveId" clId="{0F495226-8F87-48EE-AA84-20659DBAD506}" dt="2025-09-14T18:30:52.428" v="433" actId="47"/>
        <pc:sldMkLst>
          <pc:docMk/>
          <pc:sldMk cId="0" sldId="334"/>
        </pc:sldMkLst>
      </pc:sldChg>
      <pc:sldChg chg="modSp add mod">
        <pc:chgData name="Steven Greene" userId="71916a85061e9be7" providerId="LiveId" clId="{0F495226-8F87-48EE-AA84-20659DBAD506}" dt="2025-09-14T17:46:14.639" v="181" actId="20577"/>
        <pc:sldMkLst>
          <pc:docMk/>
          <pc:sldMk cId="2167215034" sldId="335"/>
        </pc:sldMkLst>
        <pc:spChg chg="mod">
          <ac:chgData name="Steven Greene" userId="71916a85061e9be7" providerId="LiveId" clId="{0F495226-8F87-48EE-AA84-20659DBAD506}" dt="2025-09-14T17:45:13.407" v="58" actId="113"/>
          <ac:spMkLst>
            <pc:docMk/>
            <pc:sldMk cId="2167215034" sldId="335"/>
            <ac:spMk id="39938" creationId="{A9D1D09B-F30D-9ADB-00E3-2C71336666C0}"/>
          </ac:spMkLst>
        </pc:spChg>
        <pc:spChg chg="mod">
          <ac:chgData name="Steven Greene" userId="71916a85061e9be7" providerId="LiveId" clId="{0F495226-8F87-48EE-AA84-20659DBAD506}" dt="2025-09-14T17:46:14.639" v="181" actId="20577"/>
          <ac:spMkLst>
            <pc:docMk/>
            <pc:sldMk cId="2167215034" sldId="335"/>
            <ac:spMk id="39939" creationId="{218713DC-A73A-19C5-FC01-FC3D2295BD47}"/>
          </ac:spMkLst>
        </pc:spChg>
      </pc:sldChg>
      <pc:sldChg chg="addSp modSp new mod">
        <pc:chgData name="Steven Greene" userId="71916a85061e9be7" providerId="LiveId" clId="{0F495226-8F87-48EE-AA84-20659DBAD506}" dt="2025-09-14T18:03:02.576" v="333" actId="1076"/>
        <pc:sldMkLst>
          <pc:docMk/>
          <pc:sldMk cId="835511776" sldId="336"/>
        </pc:sldMkLst>
        <pc:picChg chg="add mod">
          <ac:chgData name="Steven Greene" userId="71916a85061e9be7" providerId="LiveId" clId="{0F495226-8F87-48EE-AA84-20659DBAD506}" dt="2025-09-14T18:03:02.576" v="333" actId="1076"/>
          <ac:picMkLst>
            <pc:docMk/>
            <pc:sldMk cId="835511776" sldId="336"/>
            <ac:picMk id="3" creationId="{00CE6942-0E8C-0832-E265-5F16917A1B23}"/>
          </ac:picMkLst>
        </pc:picChg>
      </pc:sldChg>
      <pc:sldChg chg="addSp modSp new">
        <pc:chgData name="Steven Greene" userId="71916a85061e9be7" providerId="LiveId" clId="{0F495226-8F87-48EE-AA84-20659DBAD506}" dt="2025-09-14T18:08:02.703" v="343" actId="1076"/>
        <pc:sldMkLst>
          <pc:docMk/>
          <pc:sldMk cId="1805030056" sldId="337"/>
        </pc:sldMkLst>
        <pc:picChg chg="add mod">
          <ac:chgData name="Steven Greene" userId="71916a85061e9be7" providerId="LiveId" clId="{0F495226-8F87-48EE-AA84-20659DBAD506}" dt="2025-09-14T18:08:02.703" v="343" actId="1076"/>
          <ac:picMkLst>
            <pc:docMk/>
            <pc:sldMk cId="1805030056" sldId="337"/>
            <ac:picMk id="1026" creationId="{B8195F7A-F0D6-43DA-8DD6-59FB51F56363}"/>
          </ac:picMkLst>
        </pc:picChg>
      </pc:sldChg>
      <pc:sldChg chg="addSp modSp new mod">
        <pc:chgData name="Steven Greene" userId="71916a85061e9be7" providerId="LiveId" clId="{0F495226-8F87-48EE-AA84-20659DBAD506}" dt="2025-09-14T18:10:16.368" v="347" actId="1076"/>
        <pc:sldMkLst>
          <pc:docMk/>
          <pc:sldMk cId="1664216855" sldId="338"/>
        </pc:sldMkLst>
        <pc:picChg chg="add mod">
          <ac:chgData name="Steven Greene" userId="71916a85061e9be7" providerId="LiveId" clId="{0F495226-8F87-48EE-AA84-20659DBAD506}" dt="2025-09-14T18:10:16.368" v="347" actId="1076"/>
          <ac:picMkLst>
            <pc:docMk/>
            <pc:sldMk cId="1664216855" sldId="338"/>
            <ac:picMk id="2" creationId="{C9CB1033-A110-9815-8EE6-E124F724D2F6}"/>
          </ac:picMkLst>
        </pc:picChg>
      </pc:sldChg>
      <pc:sldChg chg="new del">
        <pc:chgData name="Steven Greene" userId="71916a85061e9be7" providerId="LiveId" clId="{0F495226-8F87-48EE-AA84-20659DBAD506}" dt="2025-09-14T18:15:25.908" v="359" actId="680"/>
        <pc:sldMkLst>
          <pc:docMk/>
          <pc:sldMk cId="2716406493" sldId="339"/>
        </pc:sldMkLst>
      </pc:sldChg>
      <pc:sldChg chg="addSp delSp modSp new">
        <pc:chgData name="Steven Greene" userId="71916a85061e9be7" providerId="LiveId" clId="{0F495226-8F87-48EE-AA84-20659DBAD506}" dt="2025-09-14T18:15:37.242" v="365" actId="1076"/>
        <pc:sldMkLst>
          <pc:docMk/>
          <pc:sldMk cId="3555763846" sldId="339"/>
        </pc:sldMkLst>
        <pc:spChg chg="del">
          <ac:chgData name="Steven Greene" userId="71916a85061e9be7" providerId="LiveId" clId="{0F495226-8F87-48EE-AA84-20659DBAD506}" dt="2025-09-14T18:15:31.169" v="361" actId="478"/>
          <ac:spMkLst>
            <pc:docMk/>
            <pc:sldMk cId="3555763846" sldId="339"/>
            <ac:spMk id="2" creationId="{ADA0B690-F4B6-BE3C-77D7-A51A831B3BD2}"/>
          </ac:spMkLst>
        </pc:spChg>
        <pc:picChg chg="add mod">
          <ac:chgData name="Steven Greene" userId="71916a85061e9be7" providerId="LiveId" clId="{0F495226-8F87-48EE-AA84-20659DBAD506}" dt="2025-09-14T18:15:37.242" v="365" actId="1076"/>
          <ac:picMkLst>
            <pc:docMk/>
            <pc:sldMk cId="3555763846" sldId="339"/>
            <ac:picMk id="3074" creationId="{067411D3-20D4-CBEF-F7E0-A543104EB26E}"/>
          </ac:picMkLst>
        </pc:picChg>
      </pc:sldChg>
      <pc:sldChg chg="new del">
        <pc:chgData name="Steven Greene" userId="71916a85061e9be7" providerId="LiveId" clId="{0F495226-8F87-48EE-AA84-20659DBAD506}" dt="2025-09-14T18:15:19.042" v="357" actId="680"/>
        <pc:sldMkLst>
          <pc:docMk/>
          <pc:sldMk cId="4098022300" sldId="339"/>
        </pc:sldMkLst>
      </pc:sldChg>
      <pc:sldChg chg="new del">
        <pc:chgData name="Steven Greene" userId="71916a85061e9be7" providerId="LiveId" clId="{0F495226-8F87-48EE-AA84-20659DBAD506}" dt="2025-09-14T18:21:57.370" v="378" actId="680"/>
        <pc:sldMkLst>
          <pc:docMk/>
          <pc:sldMk cId="1994220065" sldId="340"/>
        </pc:sldMkLst>
      </pc:sldChg>
      <pc:sldChg chg="addSp modSp new mod">
        <pc:chgData name="Steven Greene" userId="71916a85061e9be7" providerId="LiveId" clId="{0F495226-8F87-48EE-AA84-20659DBAD506}" dt="2025-09-14T18:22:07.873" v="382" actId="1076"/>
        <pc:sldMkLst>
          <pc:docMk/>
          <pc:sldMk cId="2904171660" sldId="340"/>
        </pc:sldMkLst>
        <pc:picChg chg="add mod">
          <ac:chgData name="Steven Greene" userId="71916a85061e9be7" providerId="LiveId" clId="{0F495226-8F87-48EE-AA84-20659DBAD506}" dt="2025-09-14T18:22:07.873" v="382" actId="1076"/>
          <ac:picMkLst>
            <pc:docMk/>
            <pc:sldMk cId="2904171660" sldId="340"/>
            <ac:picMk id="2" creationId="{476AFE28-68E0-2937-259D-1D937A3F0CDC}"/>
          </ac:picMkLst>
        </pc:picChg>
      </pc:sldChg>
      <pc:sldChg chg="addSp modSp new mod">
        <pc:chgData name="Steven Greene" userId="71916a85061e9be7" providerId="LiveId" clId="{0F495226-8F87-48EE-AA84-20659DBAD506}" dt="2025-09-14T18:24:01.757" v="386" actId="1076"/>
        <pc:sldMkLst>
          <pc:docMk/>
          <pc:sldMk cId="3892065123" sldId="341"/>
        </pc:sldMkLst>
        <pc:picChg chg="add mod">
          <ac:chgData name="Steven Greene" userId="71916a85061e9be7" providerId="LiveId" clId="{0F495226-8F87-48EE-AA84-20659DBAD506}" dt="2025-09-14T18:24:01.757" v="386" actId="1076"/>
          <ac:picMkLst>
            <pc:docMk/>
            <pc:sldMk cId="3892065123" sldId="341"/>
            <ac:picMk id="2" creationId="{D5B0E2F9-D15B-2F09-051E-EB922BA9ACEE}"/>
          </ac:picMkLst>
        </pc:picChg>
      </pc:sldChg>
      <pc:sldChg chg="addSp delSp modSp new mod">
        <pc:chgData name="Steven Greene" userId="71916a85061e9be7" providerId="LiveId" clId="{0F495226-8F87-48EE-AA84-20659DBAD506}" dt="2025-09-14T18:25:52.397" v="427" actId="14100"/>
        <pc:sldMkLst>
          <pc:docMk/>
          <pc:sldMk cId="787314990" sldId="342"/>
        </pc:sldMkLst>
        <pc:spChg chg="add mod">
          <ac:chgData name="Steven Greene" userId="71916a85061e9be7" providerId="LiveId" clId="{0F495226-8F87-48EE-AA84-20659DBAD506}" dt="2025-09-14T18:25:52.397" v="427" actId="14100"/>
          <ac:spMkLst>
            <pc:docMk/>
            <pc:sldMk cId="787314990" sldId="342"/>
            <ac:spMk id="3" creationId="{7D1C05D9-ADDE-74C0-2482-EFB3D958B74E}"/>
          </ac:spMkLst>
        </pc:spChg>
        <pc:picChg chg="add del">
          <ac:chgData name="Steven Greene" userId="71916a85061e9be7" providerId="LiveId" clId="{0F495226-8F87-48EE-AA84-20659DBAD506}" dt="2025-09-14T18:24:43.082" v="389" actId="478"/>
          <ac:picMkLst>
            <pc:docMk/>
            <pc:sldMk cId="787314990" sldId="342"/>
            <ac:picMk id="2" creationId="{8F9DAD0C-7144-981D-60A7-98E9167FC468}"/>
          </ac:picMkLst>
        </pc:picChg>
        <pc:picChg chg="add mod">
          <ac:chgData name="Steven Greene" userId="71916a85061e9be7" providerId="LiveId" clId="{0F495226-8F87-48EE-AA84-20659DBAD506}" dt="2025-09-14T18:24:59.765" v="394" actId="1076"/>
          <ac:picMkLst>
            <pc:docMk/>
            <pc:sldMk cId="787314990" sldId="342"/>
            <ac:picMk id="4098" creationId="{69F01DF6-DCC4-3F69-18CA-B9B09B21053F}"/>
          </ac:picMkLst>
        </pc:picChg>
      </pc:sldChg>
      <pc:sldChg chg="addSp modSp new mod">
        <pc:chgData name="Steven Greene" userId="71916a85061e9be7" providerId="LiveId" clId="{0F495226-8F87-48EE-AA84-20659DBAD506}" dt="2025-09-14T18:31:48.082" v="457" actId="1076"/>
        <pc:sldMkLst>
          <pc:docMk/>
          <pc:sldMk cId="1524879854" sldId="343"/>
        </pc:sldMkLst>
        <pc:spChg chg="add mod">
          <ac:chgData name="Steven Greene" userId="71916a85061e9be7" providerId="LiveId" clId="{0F495226-8F87-48EE-AA84-20659DBAD506}" dt="2025-09-14T18:31:48.082" v="457" actId="1076"/>
          <ac:spMkLst>
            <pc:docMk/>
            <pc:sldMk cId="1524879854" sldId="343"/>
            <ac:spMk id="4" creationId="{D020A4BC-4509-C622-7E13-66620939BCCC}"/>
          </ac:spMkLst>
        </pc:spChg>
        <pc:picChg chg="add mod">
          <ac:chgData name="Steven Greene" userId="71916a85061e9be7" providerId="LiveId" clId="{0F495226-8F87-48EE-AA84-20659DBAD506}" dt="2025-09-14T18:29:44.518" v="432" actId="1076"/>
          <ac:picMkLst>
            <pc:docMk/>
            <pc:sldMk cId="1524879854" sldId="343"/>
            <ac:picMk id="3" creationId="{422DA1AE-A54F-3A20-9BBD-EDA017E5680C}"/>
          </ac:picMkLst>
        </pc:picChg>
      </pc:sldChg>
      <pc:sldChg chg="new del">
        <pc:chgData name="Steven Greene" userId="71916a85061e9be7" providerId="LiveId" clId="{0F495226-8F87-48EE-AA84-20659DBAD506}" dt="2025-09-14T18:37:07.945" v="460" actId="680"/>
        <pc:sldMkLst>
          <pc:docMk/>
          <pc:sldMk cId="798260893" sldId="344"/>
        </pc:sldMkLst>
      </pc:sldChg>
      <pc:sldChg chg="addSp delSp modSp new del mod ord">
        <pc:chgData name="Steven Greene" userId="71916a85061e9be7" providerId="LiveId" clId="{0F495226-8F87-48EE-AA84-20659DBAD506}" dt="2025-09-14T18:41:22.033" v="511" actId="47"/>
        <pc:sldMkLst>
          <pc:docMk/>
          <pc:sldMk cId="2505065069" sldId="344"/>
        </pc:sldMkLst>
        <pc:picChg chg="add del mod">
          <ac:chgData name="Steven Greene" userId="71916a85061e9be7" providerId="LiveId" clId="{0F495226-8F87-48EE-AA84-20659DBAD506}" dt="2025-09-14T18:41:14.806" v="506" actId="21"/>
          <ac:picMkLst>
            <pc:docMk/>
            <pc:sldMk cId="2505065069" sldId="344"/>
            <ac:picMk id="2" creationId="{55B55B89-0931-C83B-C98C-E0B269B27CE6}"/>
          </ac:picMkLst>
        </pc:picChg>
      </pc:sldChg>
      <pc:sldChg chg="addSp modSp new mod ord">
        <pc:chgData name="Steven Greene" userId="71916a85061e9be7" providerId="LiveId" clId="{0F495226-8F87-48EE-AA84-20659DBAD506}" dt="2025-09-14T18:41:20.873" v="510"/>
        <pc:sldMkLst>
          <pc:docMk/>
          <pc:sldMk cId="2140034728" sldId="345"/>
        </pc:sldMkLst>
        <pc:picChg chg="add mod">
          <ac:chgData name="Steven Greene" userId="71916a85061e9be7" providerId="LiveId" clId="{0F495226-8F87-48EE-AA84-20659DBAD506}" dt="2025-09-14T18:38:02.303" v="470" actId="1076"/>
          <ac:picMkLst>
            <pc:docMk/>
            <pc:sldMk cId="2140034728" sldId="345"/>
            <ac:picMk id="2" creationId="{502F0AAE-6907-891E-0E14-FC01A39FC914}"/>
          </ac:picMkLst>
        </pc:picChg>
      </pc:sldChg>
      <pc:sldChg chg="addSp modSp new mod">
        <pc:chgData name="Steven Greene" userId="71916a85061e9be7" providerId="LiveId" clId="{0F495226-8F87-48EE-AA84-20659DBAD506}" dt="2025-09-14T18:41:18.760" v="508" actId="1076"/>
        <pc:sldMkLst>
          <pc:docMk/>
          <pc:sldMk cId="2741695097" sldId="346"/>
        </pc:sldMkLst>
        <pc:spChg chg="mod">
          <ac:chgData name="Steven Greene" userId="71916a85061e9be7" providerId="LiveId" clId="{0F495226-8F87-48EE-AA84-20659DBAD506}" dt="2025-09-14T18:41:18.760" v="508" actId="1076"/>
          <ac:spMkLst>
            <pc:docMk/>
            <pc:sldMk cId="2741695097" sldId="346"/>
            <ac:spMk id="2" creationId="{EAF781D6-E27E-414A-074E-0AEEB9D23853}"/>
          </ac:spMkLst>
        </pc:spChg>
        <pc:picChg chg="add mod">
          <ac:chgData name="Steven Greene" userId="71916a85061e9be7" providerId="LiveId" clId="{0F495226-8F87-48EE-AA84-20659DBAD506}" dt="2025-09-14T18:41:16.018" v="507"/>
          <ac:picMkLst>
            <pc:docMk/>
            <pc:sldMk cId="2741695097" sldId="346"/>
            <ac:picMk id="3" creationId="{55B55B89-0931-C83B-C98C-E0B269B27CE6}"/>
          </ac:picMkLst>
        </pc:picChg>
      </pc:sldChg>
      <pc:sldChg chg="addSp delSp modSp new mod">
        <pc:chgData name="Steven Greene" userId="71916a85061e9be7" providerId="LiveId" clId="{0F495226-8F87-48EE-AA84-20659DBAD506}" dt="2025-09-14T18:47:45.334" v="541" actId="14100"/>
        <pc:sldMkLst>
          <pc:docMk/>
          <pc:sldMk cId="1846878226" sldId="347"/>
        </pc:sldMkLst>
        <pc:picChg chg="add mod">
          <ac:chgData name="Steven Greene" userId="71916a85061e9be7" providerId="LiveId" clId="{0F495226-8F87-48EE-AA84-20659DBAD506}" dt="2025-09-14T18:47:45.334" v="541" actId="14100"/>
          <ac:picMkLst>
            <pc:docMk/>
            <pc:sldMk cId="1846878226" sldId="347"/>
            <ac:picMk id="2" creationId="{3142AE7A-1892-BD62-ECA5-975934FD86C6}"/>
          </ac:picMkLst>
        </pc:picChg>
        <pc:picChg chg="add mod">
          <ac:chgData name="Steven Greene" userId="71916a85061e9be7" providerId="LiveId" clId="{0F495226-8F87-48EE-AA84-20659DBAD506}" dt="2025-09-14T18:45:46.674" v="523" actId="14100"/>
          <ac:picMkLst>
            <pc:docMk/>
            <pc:sldMk cId="1846878226" sldId="347"/>
            <ac:picMk id="3" creationId="{7E8824CD-F2B2-6777-06AB-B4F0A08FC705}"/>
          </ac:picMkLst>
        </pc:picChg>
        <pc:picChg chg="add del mod">
          <ac:chgData name="Steven Greene" userId="71916a85061e9be7" providerId="LiveId" clId="{0F495226-8F87-48EE-AA84-20659DBAD506}" dt="2025-09-14T18:46:35.278" v="528" actId="478"/>
          <ac:picMkLst>
            <pc:docMk/>
            <pc:sldMk cId="1846878226" sldId="347"/>
            <ac:picMk id="4" creationId="{7EB63880-DE08-ADCB-E1C1-38A71B4D18C6}"/>
          </ac:picMkLst>
        </pc:picChg>
        <pc:picChg chg="add del mod">
          <ac:chgData name="Steven Greene" userId="71916a85061e9be7" providerId="LiveId" clId="{0F495226-8F87-48EE-AA84-20659DBAD506}" dt="2025-09-14T18:47:20.097" v="533" actId="478"/>
          <ac:picMkLst>
            <pc:docMk/>
            <pc:sldMk cId="1846878226" sldId="347"/>
            <ac:picMk id="5" creationId="{CF8780C0-40DB-3943-3821-70128BFD2D59}"/>
          </ac:picMkLst>
        </pc:picChg>
        <pc:picChg chg="add mod">
          <ac:chgData name="Steven Greene" userId="71916a85061e9be7" providerId="LiveId" clId="{0F495226-8F87-48EE-AA84-20659DBAD506}" dt="2025-09-14T18:47:34.910" v="538" actId="14100"/>
          <ac:picMkLst>
            <pc:docMk/>
            <pc:sldMk cId="1846878226" sldId="347"/>
            <ac:picMk id="6" creationId="{8D3C7320-BAAC-7F7E-031A-AA092FB8FAFB}"/>
          </ac:picMkLst>
        </pc:picChg>
      </pc:sldChg>
      <pc:sldChg chg="modSp new mod">
        <pc:chgData name="Steven Greene" userId="71916a85061e9be7" providerId="LiveId" clId="{0F495226-8F87-48EE-AA84-20659DBAD506}" dt="2025-09-14T18:51:04.593" v="584" actId="1076"/>
        <pc:sldMkLst>
          <pc:docMk/>
          <pc:sldMk cId="1336312670" sldId="348"/>
        </pc:sldMkLst>
        <pc:spChg chg="mod">
          <ac:chgData name="Steven Greene" userId="71916a85061e9be7" providerId="LiveId" clId="{0F495226-8F87-48EE-AA84-20659DBAD506}" dt="2025-09-14T18:51:04.593" v="584" actId="1076"/>
          <ac:spMkLst>
            <pc:docMk/>
            <pc:sldMk cId="1336312670" sldId="348"/>
            <ac:spMk id="2" creationId="{7A42832E-8D4C-3FFF-CD18-5D29DCDBDBC2}"/>
          </ac:spMkLst>
        </pc:spChg>
      </pc:sldChg>
      <pc:sldChg chg="addSp new">
        <pc:chgData name="Steven Greene" userId="71916a85061e9be7" providerId="LiveId" clId="{0F495226-8F87-48EE-AA84-20659DBAD506}" dt="2025-09-14T18:53:30.337" v="627"/>
        <pc:sldMkLst>
          <pc:docMk/>
          <pc:sldMk cId="1190987797" sldId="349"/>
        </pc:sldMkLst>
        <pc:picChg chg="add">
          <ac:chgData name="Steven Greene" userId="71916a85061e9be7" providerId="LiveId" clId="{0F495226-8F87-48EE-AA84-20659DBAD506}" dt="2025-09-14T18:53:30.337" v="627"/>
          <ac:picMkLst>
            <pc:docMk/>
            <pc:sldMk cId="1190987797" sldId="349"/>
            <ac:picMk id="2" creationId="{099C4C86-200D-A7EB-44F4-B25683C14691}"/>
          </ac:picMkLst>
        </pc:picChg>
      </pc:sldChg>
      <pc:sldChg chg="addSp delSp modSp new mod">
        <pc:chgData name="Steven Greene" userId="71916a85061e9be7" providerId="LiveId" clId="{0F495226-8F87-48EE-AA84-20659DBAD506}" dt="2025-09-14T18:54:41.986" v="638" actId="1076"/>
        <pc:sldMkLst>
          <pc:docMk/>
          <pc:sldMk cId="3469206914" sldId="350"/>
        </pc:sldMkLst>
        <pc:spChg chg="del">
          <ac:chgData name="Steven Greene" userId="71916a85061e9be7" providerId="LiveId" clId="{0F495226-8F87-48EE-AA84-20659DBAD506}" dt="2025-09-14T18:54:39.383" v="637" actId="478"/>
          <ac:spMkLst>
            <pc:docMk/>
            <pc:sldMk cId="3469206914" sldId="350"/>
            <ac:spMk id="2" creationId="{CF32B37D-5B77-D566-FF62-958220AFDC88}"/>
          </ac:spMkLst>
        </pc:spChg>
        <pc:picChg chg="add mod">
          <ac:chgData name="Steven Greene" userId="71916a85061e9be7" providerId="LiveId" clId="{0F495226-8F87-48EE-AA84-20659DBAD506}" dt="2025-09-14T18:54:41.986" v="638" actId="1076"/>
          <ac:picMkLst>
            <pc:docMk/>
            <pc:sldMk cId="3469206914" sldId="350"/>
            <ac:picMk id="3" creationId="{A20356F1-FD77-A1EB-AC37-844CAFA81A9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A2CE111-221C-5986-9AA3-54BB9A7FAFD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4995" name="Rectangle 3">
            <a:extLst>
              <a:ext uri="{FF2B5EF4-FFF2-40B4-BE49-F238E27FC236}">
                <a16:creationId xmlns:a16="http://schemas.microsoft.com/office/drawing/2014/main" id="{AB151B05-1A6B-5D0A-E46A-53AE8C406317}"/>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4996" name="Rectangle 4">
            <a:extLst>
              <a:ext uri="{FF2B5EF4-FFF2-40B4-BE49-F238E27FC236}">
                <a16:creationId xmlns:a16="http://schemas.microsoft.com/office/drawing/2014/main" id="{65F42031-3EDA-DD27-EC22-7CB3F3F72F70}"/>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4997" name="Rectangle 5">
            <a:extLst>
              <a:ext uri="{FF2B5EF4-FFF2-40B4-BE49-F238E27FC236}">
                <a16:creationId xmlns:a16="http://schemas.microsoft.com/office/drawing/2014/main" id="{F0A79156-DBE2-C6B4-62C0-59A63E367562}"/>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50527C5-E006-451D-8EA8-F5FA2F04CDDE}"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FDCF76A-6A45-F866-1BFD-C14DF7CDECB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2227" name="Rectangle 3">
            <a:extLst>
              <a:ext uri="{FF2B5EF4-FFF2-40B4-BE49-F238E27FC236}">
                <a16:creationId xmlns:a16="http://schemas.microsoft.com/office/drawing/2014/main" id="{04F39A5C-76CE-7A9A-4FA6-998805A98B9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3316" name="Rectangle 4">
            <a:extLst>
              <a:ext uri="{FF2B5EF4-FFF2-40B4-BE49-F238E27FC236}">
                <a16:creationId xmlns:a16="http://schemas.microsoft.com/office/drawing/2014/main" id="{AC87F57B-75AC-57B5-3D91-43767C80C42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a:extLst>
              <a:ext uri="{FF2B5EF4-FFF2-40B4-BE49-F238E27FC236}">
                <a16:creationId xmlns:a16="http://schemas.microsoft.com/office/drawing/2014/main" id="{EE100804-A7AC-729C-4263-0C29B98295CF}"/>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a:extLst>
              <a:ext uri="{FF2B5EF4-FFF2-40B4-BE49-F238E27FC236}">
                <a16:creationId xmlns:a16="http://schemas.microsoft.com/office/drawing/2014/main" id="{343F3C4F-8962-92D5-C29B-8E1B6FFAD9DE}"/>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2231" name="Rectangle 7">
            <a:extLst>
              <a:ext uri="{FF2B5EF4-FFF2-40B4-BE49-F238E27FC236}">
                <a16:creationId xmlns:a16="http://schemas.microsoft.com/office/drawing/2014/main" id="{F0D01AF6-717A-3973-CDC0-26602B6ABBB4}"/>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10D4B1-1ED5-43CD-8623-CDE00E5BFAB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71E7B5-74D7-D501-B8B7-50F8EA318B82}"/>
              </a:ext>
            </a:extLst>
          </p:cNvPr>
          <p:cNvSpPr/>
          <p:nvPr/>
        </p:nvSpPr>
        <p:spPr>
          <a:xfrm>
            <a:off x="182563" y="182563"/>
            <a:ext cx="8778875"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 name="Straight Connector 4">
            <a:extLst>
              <a:ext uri="{FF2B5EF4-FFF2-40B4-BE49-F238E27FC236}">
                <a16:creationId xmlns:a16="http://schemas.microsoft.com/office/drawing/2014/main" id="{53F1CCCB-D466-1CA9-CBED-1811284E7DE6}"/>
              </a:ext>
            </a:extLst>
          </p:cNvPr>
          <p:cNvCxnSpPr/>
          <p:nvPr/>
        </p:nvCxnSpPr>
        <p:spPr>
          <a:xfrm>
            <a:off x="1484313"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6F50E2FC-BB0C-D735-E36D-D1C77589BF72}"/>
              </a:ext>
            </a:extLst>
          </p:cNvPr>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Footer Placeholder 4">
            <a:extLst>
              <a:ext uri="{FF2B5EF4-FFF2-40B4-BE49-F238E27FC236}">
                <a16:creationId xmlns:a16="http://schemas.microsoft.com/office/drawing/2014/main" id="{AC72C14B-0A2D-999C-089A-BCACE1EF7FAA}"/>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a:extLst>
              <a:ext uri="{FF2B5EF4-FFF2-40B4-BE49-F238E27FC236}">
                <a16:creationId xmlns:a16="http://schemas.microsoft.com/office/drawing/2014/main" id="{1CD3A45B-86CD-01D7-71DD-981C1661E24B}"/>
              </a:ext>
            </a:extLst>
          </p:cNvPr>
          <p:cNvSpPr>
            <a:spLocks noGrp="1"/>
          </p:cNvSpPr>
          <p:nvPr>
            <p:ph type="sldNum" sz="quarter" idx="12"/>
          </p:nvPr>
        </p:nvSpPr>
        <p:spPr/>
        <p:txBody>
          <a:bodyPr/>
          <a:lstStyle>
            <a:lvl1pPr>
              <a:defRPr>
                <a:solidFill>
                  <a:srgbClr val="FFFFFF"/>
                </a:solidFill>
              </a:defRPr>
            </a:lvl1pPr>
          </a:lstStyle>
          <a:p>
            <a:fld id="{5E448492-CA7A-4498-852E-F7DF5CC35850}" type="slidenum">
              <a:rPr lang="en-US" altLang="en-US"/>
              <a:pPr/>
              <a:t>‹#›</a:t>
            </a:fld>
            <a:endParaRPr lang="en-US" altLang="en-US"/>
          </a:p>
        </p:txBody>
      </p:sp>
    </p:spTree>
    <p:extLst>
      <p:ext uri="{BB962C8B-B14F-4D97-AF65-F5344CB8AC3E}">
        <p14:creationId xmlns:p14="http://schemas.microsoft.com/office/powerpoint/2010/main" val="3092404135"/>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211BB6-AB26-2381-3AC4-14C4E7DE964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EFB715-2184-77CE-39B4-F9C27FA2CF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67BDB1-55B7-CB6D-188E-75836F05A0E0}"/>
              </a:ext>
            </a:extLst>
          </p:cNvPr>
          <p:cNvSpPr>
            <a:spLocks noGrp="1"/>
          </p:cNvSpPr>
          <p:nvPr>
            <p:ph type="sldNum" sz="quarter" idx="12"/>
          </p:nvPr>
        </p:nvSpPr>
        <p:spPr/>
        <p:txBody>
          <a:bodyPr/>
          <a:lstStyle>
            <a:lvl1pPr>
              <a:defRPr/>
            </a:lvl1pPr>
          </a:lstStyle>
          <a:p>
            <a:fld id="{316D8B18-EB9B-4F4A-B5FB-3CB6A4F39819}" type="slidenum">
              <a:rPr lang="en-US" altLang="en-US"/>
              <a:pPr/>
              <a:t>‹#›</a:t>
            </a:fld>
            <a:endParaRPr lang="en-US" altLang="en-US"/>
          </a:p>
        </p:txBody>
      </p:sp>
    </p:spTree>
    <p:extLst>
      <p:ext uri="{BB962C8B-B14F-4D97-AF65-F5344CB8AC3E}">
        <p14:creationId xmlns:p14="http://schemas.microsoft.com/office/powerpoint/2010/main" val="3957402696"/>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AD535F-1C76-2596-75AF-9A638E6E638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D3241BA-E1DA-5256-DA62-7D0AE2B31E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6D4971-CE9A-6BE4-B25F-970F01C0648D}"/>
              </a:ext>
            </a:extLst>
          </p:cNvPr>
          <p:cNvSpPr>
            <a:spLocks noGrp="1"/>
          </p:cNvSpPr>
          <p:nvPr>
            <p:ph type="sldNum" sz="quarter" idx="12"/>
          </p:nvPr>
        </p:nvSpPr>
        <p:spPr/>
        <p:txBody>
          <a:bodyPr/>
          <a:lstStyle>
            <a:lvl1pPr>
              <a:defRPr/>
            </a:lvl1pPr>
          </a:lstStyle>
          <a:p>
            <a:fld id="{3A052B31-DBC0-4253-884D-CE0809344652}" type="slidenum">
              <a:rPr lang="en-US" altLang="en-US"/>
              <a:pPr/>
              <a:t>‹#›</a:t>
            </a:fld>
            <a:endParaRPr lang="en-US" altLang="en-US"/>
          </a:p>
        </p:txBody>
      </p:sp>
    </p:spTree>
    <p:extLst>
      <p:ext uri="{BB962C8B-B14F-4D97-AF65-F5344CB8AC3E}">
        <p14:creationId xmlns:p14="http://schemas.microsoft.com/office/powerpoint/2010/main" val="1712670885"/>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BA22B1-0AEF-FB01-B2AA-5BE5425EDF18}"/>
              </a:ext>
            </a:extLst>
          </p:cNvPr>
          <p:cNvSpPr/>
          <p:nvPr/>
        </p:nvSpPr>
        <p:spPr>
          <a:xfrm>
            <a:off x="182563" y="182563"/>
            <a:ext cx="8778875" cy="6492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1C6EDB21-D516-21F8-4C56-5607E6A6E441}"/>
              </a:ext>
            </a:extLst>
          </p:cNvPr>
          <p:cNvCxnSpPr/>
          <p:nvPr/>
        </p:nvCxnSpPr>
        <p:spPr>
          <a:xfrm>
            <a:off x="1484313"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2BA980E9-F184-D814-2672-95BEFD103B58}"/>
              </a:ext>
            </a:extLst>
          </p:cNvPr>
          <p:cNvSpPr>
            <a:spLocks noGrp="1"/>
          </p:cNvSpPr>
          <p:nvPr>
            <p:ph type="dt" sz="half" idx="10"/>
          </p:nvPr>
        </p:nvSpPr>
        <p:spPr/>
        <p:txBody>
          <a:bodyPr/>
          <a:lstStyle>
            <a:lvl1pPr>
              <a:defRPr>
                <a:solidFill>
                  <a:schemeClr val="tx1"/>
                </a:solidFill>
              </a:defRPr>
            </a:lvl1pPr>
          </a:lstStyle>
          <a:p>
            <a:pPr>
              <a:defRPr/>
            </a:pPr>
            <a:endParaRPr lang="en-US"/>
          </a:p>
        </p:txBody>
      </p:sp>
      <p:sp>
        <p:nvSpPr>
          <p:cNvPr id="7" name="Footer Placeholder 4">
            <a:extLst>
              <a:ext uri="{FF2B5EF4-FFF2-40B4-BE49-F238E27FC236}">
                <a16:creationId xmlns:a16="http://schemas.microsoft.com/office/drawing/2014/main" id="{2F8C65B5-05E0-CB07-BEA0-EC54847DCA17}"/>
              </a:ext>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5">
            <a:extLst>
              <a:ext uri="{FF2B5EF4-FFF2-40B4-BE49-F238E27FC236}">
                <a16:creationId xmlns:a16="http://schemas.microsoft.com/office/drawing/2014/main" id="{03346A14-D6C3-CC1E-DBCE-9050BA48A61D}"/>
              </a:ext>
            </a:extLst>
          </p:cNvPr>
          <p:cNvSpPr>
            <a:spLocks noGrp="1"/>
          </p:cNvSpPr>
          <p:nvPr>
            <p:ph type="sldNum" sz="quarter" idx="12"/>
          </p:nvPr>
        </p:nvSpPr>
        <p:spPr/>
        <p:txBody>
          <a:bodyPr/>
          <a:lstStyle>
            <a:lvl1pPr>
              <a:defRPr/>
            </a:lvl1pPr>
          </a:lstStyle>
          <a:p>
            <a:fld id="{9C3AF550-5458-40A3-9E5D-F18D4EDFC763}" type="slidenum">
              <a:rPr lang="en-US" altLang="en-US"/>
              <a:pPr/>
              <a:t>‹#›</a:t>
            </a:fld>
            <a:endParaRPr lang="en-US" altLang="en-US"/>
          </a:p>
        </p:txBody>
      </p:sp>
    </p:spTree>
    <p:extLst>
      <p:ext uri="{BB962C8B-B14F-4D97-AF65-F5344CB8AC3E}">
        <p14:creationId xmlns:p14="http://schemas.microsoft.com/office/powerpoint/2010/main" val="594571618"/>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0BA912-4703-D555-EBFD-FFCE04531E2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D00AF7C-0836-D601-E889-F31A4FCB18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D5F703-90E0-0F46-9876-C4C16231E377}"/>
              </a:ext>
            </a:extLst>
          </p:cNvPr>
          <p:cNvSpPr>
            <a:spLocks noGrp="1"/>
          </p:cNvSpPr>
          <p:nvPr>
            <p:ph type="sldNum" sz="quarter" idx="12"/>
          </p:nvPr>
        </p:nvSpPr>
        <p:spPr/>
        <p:txBody>
          <a:bodyPr/>
          <a:lstStyle>
            <a:lvl1pPr>
              <a:defRPr/>
            </a:lvl1pPr>
          </a:lstStyle>
          <a:p>
            <a:fld id="{F2D9A4EF-04EF-4A44-86A9-8009749E23EC}" type="slidenum">
              <a:rPr lang="en-US" altLang="en-US"/>
              <a:pPr/>
              <a:t>‹#›</a:t>
            </a:fld>
            <a:endParaRPr lang="en-US" altLang="en-US"/>
          </a:p>
        </p:txBody>
      </p:sp>
    </p:spTree>
    <p:extLst>
      <p:ext uri="{BB962C8B-B14F-4D97-AF65-F5344CB8AC3E}">
        <p14:creationId xmlns:p14="http://schemas.microsoft.com/office/powerpoint/2010/main" val="3784990075"/>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9AC58ED-0C4C-08BF-02BF-7184750E0219}"/>
              </a:ext>
            </a:extLst>
          </p:cNvPr>
          <p:cNvCxnSpPr/>
          <p:nvPr/>
        </p:nvCxnSpPr>
        <p:spPr>
          <a:xfrm>
            <a:off x="1485900" y="4021138"/>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02F4186F-0BF1-7037-1E2D-CC459849A50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C244297-40F9-2810-DCCB-F985D9D38B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F6E413-9EA2-D408-B4DE-7986BF460379}"/>
              </a:ext>
            </a:extLst>
          </p:cNvPr>
          <p:cNvSpPr>
            <a:spLocks noGrp="1"/>
          </p:cNvSpPr>
          <p:nvPr>
            <p:ph type="sldNum" sz="quarter" idx="12"/>
          </p:nvPr>
        </p:nvSpPr>
        <p:spPr/>
        <p:txBody>
          <a:bodyPr/>
          <a:lstStyle>
            <a:lvl1pPr>
              <a:defRPr/>
            </a:lvl1pPr>
          </a:lstStyle>
          <a:p>
            <a:fld id="{7C171B79-6676-4B35-8A42-8A349EF0B45F}" type="slidenum">
              <a:rPr lang="en-US" altLang="en-US"/>
              <a:pPr/>
              <a:t>‹#›</a:t>
            </a:fld>
            <a:endParaRPr lang="en-US" altLang="en-US"/>
          </a:p>
        </p:txBody>
      </p:sp>
    </p:spTree>
    <p:extLst>
      <p:ext uri="{BB962C8B-B14F-4D97-AF65-F5344CB8AC3E}">
        <p14:creationId xmlns:p14="http://schemas.microsoft.com/office/powerpoint/2010/main" val="3597371975"/>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D28EBD2E-518C-3AEA-9989-6BF977EE684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1F34049-F585-9227-1DBE-F9F6EF5398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DDAA74-0468-8964-059B-ACC63964E258}"/>
              </a:ext>
            </a:extLst>
          </p:cNvPr>
          <p:cNvSpPr>
            <a:spLocks noGrp="1"/>
          </p:cNvSpPr>
          <p:nvPr>
            <p:ph type="sldNum" sz="quarter" idx="12"/>
          </p:nvPr>
        </p:nvSpPr>
        <p:spPr/>
        <p:txBody>
          <a:bodyPr/>
          <a:lstStyle>
            <a:lvl1pPr>
              <a:defRPr/>
            </a:lvl1pPr>
          </a:lstStyle>
          <a:p>
            <a:fld id="{7CDC7798-ECCA-4A45-B562-CE9AF52DEFD6}" type="slidenum">
              <a:rPr lang="en-US" altLang="en-US"/>
              <a:pPr/>
              <a:t>‹#›</a:t>
            </a:fld>
            <a:endParaRPr lang="en-US" altLang="en-US"/>
          </a:p>
        </p:txBody>
      </p:sp>
    </p:spTree>
    <p:extLst>
      <p:ext uri="{BB962C8B-B14F-4D97-AF65-F5344CB8AC3E}">
        <p14:creationId xmlns:p14="http://schemas.microsoft.com/office/powerpoint/2010/main" val="4084481276"/>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F770EAE8-7625-5DCF-F590-00C4D4671F90}"/>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A04DE564-699B-BA41-A514-710A3D3C343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D3592679-2028-B09A-29A1-5016ECACCEFE}"/>
              </a:ext>
            </a:extLst>
          </p:cNvPr>
          <p:cNvSpPr>
            <a:spLocks noGrp="1"/>
          </p:cNvSpPr>
          <p:nvPr>
            <p:ph type="sldNum" sz="quarter" idx="12"/>
          </p:nvPr>
        </p:nvSpPr>
        <p:spPr/>
        <p:txBody>
          <a:bodyPr/>
          <a:lstStyle>
            <a:lvl1pPr>
              <a:defRPr/>
            </a:lvl1pPr>
          </a:lstStyle>
          <a:p>
            <a:fld id="{3D40A533-73B9-4A08-96F8-7FB521EAD7E5}" type="slidenum">
              <a:rPr lang="en-US" altLang="en-US"/>
              <a:pPr/>
              <a:t>‹#›</a:t>
            </a:fld>
            <a:endParaRPr lang="en-US" altLang="en-US"/>
          </a:p>
        </p:txBody>
      </p:sp>
    </p:spTree>
    <p:extLst>
      <p:ext uri="{BB962C8B-B14F-4D97-AF65-F5344CB8AC3E}">
        <p14:creationId xmlns:p14="http://schemas.microsoft.com/office/powerpoint/2010/main" val="740643678"/>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555BE18-9D46-D0E0-9C44-063C769D628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EA9D734-8EA5-23BC-97B3-F6E872A4C34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C82E151-4965-B639-064D-C043179B67E2}"/>
              </a:ext>
            </a:extLst>
          </p:cNvPr>
          <p:cNvSpPr>
            <a:spLocks noGrp="1"/>
          </p:cNvSpPr>
          <p:nvPr>
            <p:ph type="sldNum" sz="quarter" idx="12"/>
          </p:nvPr>
        </p:nvSpPr>
        <p:spPr/>
        <p:txBody>
          <a:bodyPr/>
          <a:lstStyle>
            <a:lvl1pPr>
              <a:defRPr/>
            </a:lvl1pPr>
          </a:lstStyle>
          <a:p>
            <a:fld id="{90374CF6-2A0F-41D8-A813-ADF3F6365413}" type="slidenum">
              <a:rPr lang="en-US" altLang="en-US"/>
              <a:pPr/>
              <a:t>‹#›</a:t>
            </a:fld>
            <a:endParaRPr lang="en-US" altLang="en-US"/>
          </a:p>
        </p:txBody>
      </p:sp>
    </p:spTree>
    <p:extLst>
      <p:ext uri="{BB962C8B-B14F-4D97-AF65-F5344CB8AC3E}">
        <p14:creationId xmlns:p14="http://schemas.microsoft.com/office/powerpoint/2010/main" val="3127956295"/>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8C9111-7095-86D1-C1EB-FF892274A01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2EF994B-7337-D4CE-B8C7-C70457CFE91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40473EC-B241-1850-EDE8-ED0E40956E7E}"/>
              </a:ext>
            </a:extLst>
          </p:cNvPr>
          <p:cNvSpPr>
            <a:spLocks noGrp="1"/>
          </p:cNvSpPr>
          <p:nvPr>
            <p:ph type="sldNum" sz="quarter" idx="12"/>
          </p:nvPr>
        </p:nvSpPr>
        <p:spPr/>
        <p:txBody>
          <a:bodyPr/>
          <a:lstStyle>
            <a:lvl1pPr>
              <a:defRPr/>
            </a:lvl1pPr>
          </a:lstStyle>
          <a:p>
            <a:fld id="{750A3A58-827B-42C4-803B-F36DF7F66684}" type="slidenum">
              <a:rPr lang="en-US" altLang="en-US"/>
              <a:pPr/>
              <a:t>‹#›</a:t>
            </a:fld>
            <a:endParaRPr lang="en-US" altLang="en-US"/>
          </a:p>
        </p:txBody>
      </p:sp>
    </p:spTree>
    <p:extLst>
      <p:ext uri="{BB962C8B-B14F-4D97-AF65-F5344CB8AC3E}">
        <p14:creationId xmlns:p14="http://schemas.microsoft.com/office/powerpoint/2010/main" val="1458917296"/>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16:creationId xmlns:a16="http://schemas.microsoft.com/office/drawing/2014/main" id="{E7455566-C7BB-F922-1902-2FD974EDCF8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9E8C06E-B44C-33F2-FABE-5DF5E7B4E23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DEBDF0-0926-EB79-0B1B-15C645F64CBE}"/>
              </a:ext>
            </a:extLst>
          </p:cNvPr>
          <p:cNvSpPr>
            <a:spLocks noGrp="1"/>
          </p:cNvSpPr>
          <p:nvPr>
            <p:ph type="sldNum" sz="quarter" idx="12"/>
          </p:nvPr>
        </p:nvSpPr>
        <p:spPr/>
        <p:txBody>
          <a:bodyPr/>
          <a:lstStyle>
            <a:lvl1pPr>
              <a:defRPr/>
            </a:lvl1pPr>
          </a:lstStyle>
          <a:p>
            <a:fld id="{CA779086-70E3-40A8-9E7D-2AE7EBF62124}" type="slidenum">
              <a:rPr lang="en-US" altLang="en-US"/>
              <a:pPr/>
              <a:t>‹#›</a:t>
            </a:fld>
            <a:endParaRPr lang="en-US" altLang="en-US"/>
          </a:p>
        </p:txBody>
      </p:sp>
    </p:spTree>
    <p:extLst>
      <p:ext uri="{BB962C8B-B14F-4D97-AF65-F5344CB8AC3E}">
        <p14:creationId xmlns:p14="http://schemas.microsoft.com/office/powerpoint/2010/main" val="1412663481"/>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73D447-B1D4-5B8B-39EB-ED69B6CA4C5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AA39FD2-FE07-1E88-0ED3-D9F714DBD1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3B5413-C4B4-E0E1-5930-BEBE1123EFF9}"/>
              </a:ext>
            </a:extLst>
          </p:cNvPr>
          <p:cNvSpPr>
            <a:spLocks noGrp="1"/>
          </p:cNvSpPr>
          <p:nvPr>
            <p:ph type="sldNum" sz="quarter" idx="12"/>
          </p:nvPr>
        </p:nvSpPr>
        <p:spPr/>
        <p:txBody>
          <a:bodyPr/>
          <a:lstStyle>
            <a:lvl1pPr>
              <a:defRPr/>
            </a:lvl1pPr>
          </a:lstStyle>
          <a:p>
            <a:fld id="{7069BD56-B800-4D9B-A8A5-016FBF854DF1}" type="slidenum">
              <a:rPr lang="en-US" altLang="en-US"/>
              <a:pPr/>
              <a:t>‹#›</a:t>
            </a:fld>
            <a:endParaRPr lang="en-US" altLang="en-US"/>
          </a:p>
        </p:txBody>
      </p:sp>
    </p:spTree>
    <p:extLst>
      <p:ext uri="{BB962C8B-B14F-4D97-AF65-F5344CB8AC3E}">
        <p14:creationId xmlns:p14="http://schemas.microsoft.com/office/powerpoint/2010/main" val="340934693"/>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16:creationId xmlns:a16="http://schemas.microsoft.com/office/drawing/2014/main" id="{0108727C-273B-3020-1E93-D644971F816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E546E08-7364-0027-DD85-6820C1E5C6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A35E84-06F0-042F-8257-D42701737869}"/>
              </a:ext>
            </a:extLst>
          </p:cNvPr>
          <p:cNvSpPr>
            <a:spLocks noGrp="1"/>
          </p:cNvSpPr>
          <p:nvPr>
            <p:ph type="sldNum" sz="quarter" idx="12"/>
          </p:nvPr>
        </p:nvSpPr>
        <p:spPr/>
        <p:txBody>
          <a:bodyPr/>
          <a:lstStyle>
            <a:lvl1pPr>
              <a:defRPr/>
            </a:lvl1pPr>
          </a:lstStyle>
          <a:p>
            <a:fld id="{800C30D4-CA77-4E6F-91A3-6D46CD98FD9B}" type="slidenum">
              <a:rPr lang="en-US" altLang="en-US"/>
              <a:pPr/>
              <a:t>‹#›</a:t>
            </a:fld>
            <a:endParaRPr lang="en-US" altLang="en-US"/>
          </a:p>
        </p:txBody>
      </p:sp>
    </p:spTree>
    <p:extLst>
      <p:ext uri="{BB962C8B-B14F-4D97-AF65-F5344CB8AC3E}">
        <p14:creationId xmlns:p14="http://schemas.microsoft.com/office/powerpoint/2010/main" val="2379293989"/>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AB7DDB-F86C-B7F6-3169-2F019F8D103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4AC084A-5486-D93B-94F3-8BECCCEA4E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DDA4E9-177C-70C7-5A0A-0A659EFC89CE}"/>
              </a:ext>
            </a:extLst>
          </p:cNvPr>
          <p:cNvSpPr>
            <a:spLocks noGrp="1"/>
          </p:cNvSpPr>
          <p:nvPr>
            <p:ph type="sldNum" sz="quarter" idx="12"/>
          </p:nvPr>
        </p:nvSpPr>
        <p:spPr/>
        <p:txBody>
          <a:bodyPr/>
          <a:lstStyle>
            <a:lvl1pPr>
              <a:defRPr/>
            </a:lvl1pPr>
          </a:lstStyle>
          <a:p>
            <a:fld id="{9A19F2E0-32F1-4630-BC68-AA179FAB5328}" type="slidenum">
              <a:rPr lang="en-US" altLang="en-US"/>
              <a:pPr/>
              <a:t>‹#›</a:t>
            </a:fld>
            <a:endParaRPr lang="en-US" altLang="en-US"/>
          </a:p>
        </p:txBody>
      </p:sp>
    </p:spTree>
    <p:extLst>
      <p:ext uri="{BB962C8B-B14F-4D97-AF65-F5344CB8AC3E}">
        <p14:creationId xmlns:p14="http://schemas.microsoft.com/office/powerpoint/2010/main" val="1076075549"/>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8B06283-5E5C-5D95-DE0F-F18A4B13694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5795434-3F9E-99FF-A35F-60E87D0BFE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27F187-9BC7-5A18-E0B2-020ABF03E501}"/>
              </a:ext>
            </a:extLst>
          </p:cNvPr>
          <p:cNvSpPr>
            <a:spLocks noGrp="1"/>
          </p:cNvSpPr>
          <p:nvPr>
            <p:ph type="sldNum" sz="quarter" idx="12"/>
          </p:nvPr>
        </p:nvSpPr>
        <p:spPr/>
        <p:txBody>
          <a:bodyPr/>
          <a:lstStyle>
            <a:lvl1pPr>
              <a:defRPr/>
            </a:lvl1pPr>
          </a:lstStyle>
          <a:p>
            <a:fld id="{B5E43CB6-09CE-47D6-A38B-7B700013E78E}" type="slidenum">
              <a:rPr lang="en-US" altLang="en-US"/>
              <a:pPr/>
              <a:t>‹#›</a:t>
            </a:fld>
            <a:endParaRPr lang="en-US" altLang="en-US"/>
          </a:p>
        </p:txBody>
      </p:sp>
    </p:spTree>
    <p:extLst>
      <p:ext uri="{BB962C8B-B14F-4D97-AF65-F5344CB8AC3E}">
        <p14:creationId xmlns:p14="http://schemas.microsoft.com/office/powerpoint/2010/main" val="1039597699"/>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2596C8-E429-9029-92B6-9AC44705FA3A}"/>
              </a:ext>
            </a:extLst>
          </p:cNvPr>
          <p:cNvSpPr/>
          <p:nvPr/>
        </p:nvSpPr>
        <p:spPr>
          <a:xfrm>
            <a:off x="182563" y="182563"/>
            <a:ext cx="8778875" cy="6492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85A12A7D-9AC8-E6FA-3715-760B567C98E4}"/>
              </a:ext>
            </a:extLst>
          </p:cNvPr>
          <p:cNvCxnSpPr/>
          <p:nvPr/>
        </p:nvCxnSpPr>
        <p:spPr>
          <a:xfrm>
            <a:off x="1484313"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4BB3C2F4-CA3A-5EC2-DF1C-320A2929B06C}"/>
              </a:ext>
            </a:extLst>
          </p:cNvPr>
          <p:cNvSpPr>
            <a:spLocks noGrp="1"/>
          </p:cNvSpPr>
          <p:nvPr>
            <p:ph type="dt" sz="half" idx="10"/>
          </p:nvPr>
        </p:nvSpPr>
        <p:spPr/>
        <p:txBody>
          <a:bodyPr/>
          <a:lstStyle>
            <a:lvl1pPr>
              <a:defRPr>
                <a:solidFill>
                  <a:schemeClr val="tx1"/>
                </a:solidFill>
              </a:defRPr>
            </a:lvl1pPr>
          </a:lstStyle>
          <a:p>
            <a:pPr>
              <a:defRPr/>
            </a:pPr>
            <a:endParaRPr lang="en-US"/>
          </a:p>
        </p:txBody>
      </p:sp>
      <p:sp>
        <p:nvSpPr>
          <p:cNvPr id="7" name="Footer Placeholder 4">
            <a:extLst>
              <a:ext uri="{FF2B5EF4-FFF2-40B4-BE49-F238E27FC236}">
                <a16:creationId xmlns:a16="http://schemas.microsoft.com/office/drawing/2014/main" id="{912EB423-EED7-33DD-EF65-01B277F54213}"/>
              </a:ext>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5">
            <a:extLst>
              <a:ext uri="{FF2B5EF4-FFF2-40B4-BE49-F238E27FC236}">
                <a16:creationId xmlns:a16="http://schemas.microsoft.com/office/drawing/2014/main" id="{7A84F135-C2A3-546A-5BA4-70F3964EB110}"/>
              </a:ext>
            </a:extLst>
          </p:cNvPr>
          <p:cNvSpPr>
            <a:spLocks noGrp="1"/>
          </p:cNvSpPr>
          <p:nvPr>
            <p:ph type="sldNum" sz="quarter" idx="12"/>
          </p:nvPr>
        </p:nvSpPr>
        <p:spPr/>
        <p:txBody>
          <a:bodyPr/>
          <a:lstStyle>
            <a:lvl1pPr>
              <a:defRPr/>
            </a:lvl1pPr>
          </a:lstStyle>
          <a:p>
            <a:fld id="{42A9A93A-0913-4EB3-B504-81D7E36ADB6E}" type="slidenum">
              <a:rPr lang="en-US" altLang="en-US"/>
              <a:pPr/>
              <a:t>‹#›</a:t>
            </a:fld>
            <a:endParaRPr lang="en-US" altLang="en-US"/>
          </a:p>
        </p:txBody>
      </p:sp>
    </p:spTree>
    <p:extLst>
      <p:ext uri="{BB962C8B-B14F-4D97-AF65-F5344CB8AC3E}">
        <p14:creationId xmlns:p14="http://schemas.microsoft.com/office/powerpoint/2010/main" val="2592771481"/>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3E85178-0902-FB02-ACFF-0EA74DE2823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81BDBAA-F1FF-BA6D-6742-6ED3EAB88D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AB297E-17E2-C1C1-D6BA-253188166219}"/>
              </a:ext>
            </a:extLst>
          </p:cNvPr>
          <p:cNvSpPr>
            <a:spLocks noGrp="1"/>
          </p:cNvSpPr>
          <p:nvPr>
            <p:ph type="sldNum" sz="quarter" idx="12"/>
          </p:nvPr>
        </p:nvSpPr>
        <p:spPr/>
        <p:txBody>
          <a:bodyPr/>
          <a:lstStyle>
            <a:lvl1pPr>
              <a:defRPr/>
            </a:lvl1pPr>
          </a:lstStyle>
          <a:p>
            <a:fld id="{AA060490-923C-4A43-A04D-04F278E2A2CF}" type="slidenum">
              <a:rPr lang="en-US" altLang="en-US"/>
              <a:pPr/>
              <a:t>‹#›</a:t>
            </a:fld>
            <a:endParaRPr lang="en-US" altLang="en-US"/>
          </a:p>
        </p:txBody>
      </p:sp>
    </p:spTree>
    <p:extLst>
      <p:ext uri="{BB962C8B-B14F-4D97-AF65-F5344CB8AC3E}">
        <p14:creationId xmlns:p14="http://schemas.microsoft.com/office/powerpoint/2010/main" val="3015574297"/>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ED3647A-3F24-631C-3F0F-036527E2B1EE}"/>
              </a:ext>
            </a:extLst>
          </p:cNvPr>
          <p:cNvCxnSpPr/>
          <p:nvPr/>
        </p:nvCxnSpPr>
        <p:spPr>
          <a:xfrm>
            <a:off x="1485900" y="4021138"/>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31529CA8-1A9D-62F4-9AAE-00BE87B524E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AC830F3-EEC7-6DEB-3906-0FC838EBB2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F0E2AF-33B1-9916-17E1-B961A99A92B2}"/>
              </a:ext>
            </a:extLst>
          </p:cNvPr>
          <p:cNvSpPr>
            <a:spLocks noGrp="1"/>
          </p:cNvSpPr>
          <p:nvPr>
            <p:ph type="sldNum" sz="quarter" idx="12"/>
          </p:nvPr>
        </p:nvSpPr>
        <p:spPr/>
        <p:txBody>
          <a:bodyPr/>
          <a:lstStyle>
            <a:lvl1pPr>
              <a:defRPr/>
            </a:lvl1pPr>
          </a:lstStyle>
          <a:p>
            <a:fld id="{EB7CC8D2-A74F-4D4F-9EF3-AB03B09E0260}" type="slidenum">
              <a:rPr lang="en-US" altLang="en-US"/>
              <a:pPr/>
              <a:t>‹#›</a:t>
            </a:fld>
            <a:endParaRPr lang="en-US" altLang="en-US"/>
          </a:p>
        </p:txBody>
      </p:sp>
    </p:spTree>
    <p:extLst>
      <p:ext uri="{BB962C8B-B14F-4D97-AF65-F5344CB8AC3E}">
        <p14:creationId xmlns:p14="http://schemas.microsoft.com/office/powerpoint/2010/main" val="1640043229"/>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0C849ED4-B5B4-6CCC-E3FD-46FA3C4EB7C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C536D20-220D-FA71-AF74-2113FCDA59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965481-8EE8-077E-6F21-DD0B28731481}"/>
              </a:ext>
            </a:extLst>
          </p:cNvPr>
          <p:cNvSpPr>
            <a:spLocks noGrp="1"/>
          </p:cNvSpPr>
          <p:nvPr>
            <p:ph type="sldNum" sz="quarter" idx="12"/>
          </p:nvPr>
        </p:nvSpPr>
        <p:spPr/>
        <p:txBody>
          <a:bodyPr/>
          <a:lstStyle>
            <a:lvl1pPr>
              <a:defRPr/>
            </a:lvl1pPr>
          </a:lstStyle>
          <a:p>
            <a:fld id="{DC860291-1AE2-4AD4-8AC1-3FAF190B73CC}" type="slidenum">
              <a:rPr lang="en-US" altLang="en-US"/>
              <a:pPr/>
              <a:t>‹#›</a:t>
            </a:fld>
            <a:endParaRPr lang="en-US" altLang="en-US"/>
          </a:p>
        </p:txBody>
      </p:sp>
    </p:spTree>
    <p:extLst>
      <p:ext uri="{BB962C8B-B14F-4D97-AF65-F5344CB8AC3E}">
        <p14:creationId xmlns:p14="http://schemas.microsoft.com/office/powerpoint/2010/main" val="259259346"/>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C617A53E-FBB2-9C4B-4FC6-89441A21DB8B}"/>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1C5F223A-3066-7E65-D69F-0A6B9B3EB38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39B0306-1FC3-B571-6371-2C2467B9590B}"/>
              </a:ext>
            </a:extLst>
          </p:cNvPr>
          <p:cNvSpPr>
            <a:spLocks noGrp="1"/>
          </p:cNvSpPr>
          <p:nvPr>
            <p:ph type="sldNum" sz="quarter" idx="12"/>
          </p:nvPr>
        </p:nvSpPr>
        <p:spPr/>
        <p:txBody>
          <a:bodyPr/>
          <a:lstStyle>
            <a:lvl1pPr>
              <a:defRPr/>
            </a:lvl1pPr>
          </a:lstStyle>
          <a:p>
            <a:fld id="{F52173B1-4673-48B0-9AF3-E69A76F5B731}" type="slidenum">
              <a:rPr lang="en-US" altLang="en-US"/>
              <a:pPr/>
              <a:t>‹#›</a:t>
            </a:fld>
            <a:endParaRPr lang="en-US" altLang="en-US"/>
          </a:p>
        </p:txBody>
      </p:sp>
    </p:spTree>
    <p:extLst>
      <p:ext uri="{BB962C8B-B14F-4D97-AF65-F5344CB8AC3E}">
        <p14:creationId xmlns:p14="http://schemas.microsoft.com/office/powerpoint/2010/main" val="3480431047"/>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E2CA5D2-8171-8B3A-D881-C7831CF4713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9DA9A9C-75B9-9F5D-4CF3-04D70844677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A441688-B5B4-9218-9A6B-61DB0223B245}"/>
              </a:ext>
            </a:extLst>
          </p:cNvPr>
          <p:cNvSpPr>
            <a:spLocks noGrp="1"/>
          </p:cNvSpPr>
          <p:nvPr>
            <p:ph type="sldNum" sz="quarter" idx="12"/>
          </p:nvPr>
        </p:nvSpPr>
        <p:spPr/>
        <p:txBody>
          <a:bodyPr/>
          <a:lstStyle>
            <a:lvl1pPr>
              <a:defRPr/>
            </a:lvl1pPr>
          </a:lstStyle>
          <a:p>
            <a:fld id="{9CD04922-CFB4-40A0-AE5B-DE6FA671C4BE}" type="slidenum">
              <a:rPr lang="en-US" altLang="en-US"/>
              <a:pPr/>
              <a:t>‹#›</a:t>
            </a:fld>
            <a:endParaRPr lang="en-US" altLang="en-US"/>
          </a:p>
        </p:txBody>
      </p:sp>
    </p:spTree>
    <p:extLst>
      <p:ext uri="{BB962C8B-B14F-4D97-AF65-F5344CB8AC3E}">
        <p14:creationId xmlns:p14="http://schemas.microsoft.com/office/powerpoint/2010/main" val="3447123732"/>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753EB8C-956A-F589-5684-5BFEA54E5A1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CB96489-BCAB-DCCB-B797-CB61B295FE8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A06E8C3-4CC4-DAC9-92C3-84B248146129}"/>
              </a:ext>
            </a:extLst>
          </p:cNvPr>
          <p:cNvSpPr>
            <a:spLocks noGrp="1"/>
          </p:cNvSpPr>
          <p:nvPr>
            <p:ph type="sldNum" sz="quarter" idx="12"/>
          </p:nvPr>
        </p:nvSpPr>
        <p:spPr/>
        <p:txBody>
          <a:bodyPr/>
          <a:lstStyle>
            <a:lvl1pPr>
              <a:defRPr/>
            </a:lvl1pPr>
          </a:lstStyle>
          <a:p>
            <a:fld id="{E223C271-94A3-43DB-806A-12025BCBE372}" type="slidenum">
              <a:rPr lang="en-US" altLang="en-US"/>
              <a:pPr/>
              <a:t>‹#›</a:t>
            </a:fld>
            <a:endParaRPr lang="en-US" altLang="en-US"/>
          </a:p>
        </p:txBody>
      </p:sp>
    </p:spTree>
    <p:extLst>
      <p:ext uri="{BB962C8B-B14F-4D97-AF65-F5344CB8AC3E}">
        <p14:creationId xmlns:p14="http://schemas.microsoft.com/office/powerpoint/2010/main" val="1920796359"/>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BC17314-AF98-0BA0-9618-F903FDB23A64}"/>
              </a:ext>
            </a:extLst>
          </p:cNvPr>
          <p:cNvCxnSpPr/>
          <p:nvPr/>
        </p:nvCxnSpPr>
        <p:spPr>
          <a:xfrm>
            <a:off x="1485900" y="4021138"/>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12C3E9F5-1CEC-A91A-ABFA-95A833DC508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B054E53-D773-5B80-B9C9-82977C0E5D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BE4B6D-DCF5-9BAE-A11D-6B0388F9C230}"/>
              </a:ext>
            </a:extLst>
          </p:cNvPr>
          <p:cNvSpPr>
            <a:spLocks noGrp="1"/>
          </p:cNvSpPr>
          <p:nvPr>
            <p:ph type="sldNum" sz="quarter" idx="12"/>
          </p:nvPr>
        </p:nvSpPr>
        <p:spPr/>
        <p:txBody>
          <a:bodyPr/>
          <a:lstStyle>
            <a:lvl1pPr>
              <a:defRPr/>
            </a:lvl1pPr>
          </a:lstStyle>
          <a:p>
            <a:fld id="{5B394F5D-BE62-4C56-B1EB-678AF1143054}" type="slidenum">
              <a:rPr lang="en-US" altLang="en-US"/>
              <a:pPr/>
              <a:t>‹#›</a:t>
            </a:fld>
            <a:endParaRPr lang="en-US" altLang="en-US"/>
          </a:p>
        </p:txBody>
      </p:sp>
    </p:spTree>
    <p:extLst>
      <p:ext uri="{BB962C8B-B14F-4D97-AF65-F5344CB8AC3E}">
        <p14:creationId xmlns:p14="http://schemas.microsoft.com/office/powerpoint/2010/main" val="3928779196"/>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16:creationId xmlns:a16="http://schemas.microsoft.com/office/drawing/2014/main" id="{2EB4451A-1E16-D8EA-248B-920E3F0D1AF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C3C9A3C-AC79-AB0B-24A7-642D1E67845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EDFDE6-0A6D-26B8-28EC-B4ED996BF2A0}"/>
              </a:ext>
            </a:extLst>
          </p:cNvPr>
          <p:cNvSpPr>
            <a:spLocks noGrp="1"/>
          </p:cNvSpPr>
          <p:nvPr>
            <p:ph type="sldNum" sz="quarter" idx="12"/>
          </p:nvPr>
        </p:nvSpPr>
        <p:spPr/>
        <p:txBody>
          <a:bodyPr/>
          <a:lstStyle>
            <a:lvl1pPr>
              <a:defRPr/>
            </a:lvl1pPr>
          </a:lstStyle>
          <a:p>
            <a:fld id="{A54E9EFC-BD4B-4844-8F60-7D1732ED4A6F}" type="slidenum">
              <a:rPr lang="en-US" altLang="en-US"/>
              <a:pPr/>
              <a:t>‹#›</a:t>
            </a:fld>
            <a:endParaRPr lang="en-US" altLang="en-US"/>
          </a:p>
        </p:txBody>
      </p:sp>
    </p:spTree>
    <p:extLst>
      <p:ext uri="{BB962C8B-B14F-4D97-AF65-F5344CB8AC3E}">
        <p14:creationId xmlns:p14="http://schemas.microsoft.com/office/powerpoint/2010/main" val="2292687035"/>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16:creationId xmlns:a16="http://schemas.microsoft.com/office/drawing/2014/main" id="{6967028F-B3C4-EC7D-A4AC-A94388A0752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15F4649-922A-AFAC-033C-422F7EDF4B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069B08-AA6A-DAC9-624A-04197A71D2CA}"/>
              </a:ext>
            </a:extLst>
          </p:cNvPr>
          <p:cNvSpPr>
            <a:spLocks noGrp="1"/>
          </p:cNvSpPr>
          <p:nvPr>
            <p:ph type="sldNum" sz="quarter" idx="12"/>
          </p:nvPr>
        </p:nvSpPr>
        <p:spPr/>
        <p:txBody>
          <a:bodyPr/>
          <a:lstStyle>
            <a:lvl1pPr>
              <a:defRPr/>
            </a:lvl1pPr>
          </a:lstStyle>
          <a:p>
            <a:fld id="{60B8399E-DFAD-4D5F-84F2-6AB327AE74B0}" type="slidenum">
              <a:rPr lang="en-US" altLang="en-US"/>
              <a:pPr/>
              <a:t>‹#›</a:t>
            </a:fld>
            <a:endParaRPr lang="en-US" altLang="en-US"/>
          </a:p>
        </p:txBody>
      </p:sp>
    </p:spTree>
    <p:extLst>
      <p:ext uri="{BB962C8B-B14F-4D97-AF65-F5344CB8AC3E}">
        <p14:creationId xmlns:p14="http://schemas.microsoft.com/office/powerpoint/2010/main" val="1587083024"/>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0A34A7-0270-D19C-94E3-E9D7F76334C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A319BDC-7998-7E60-8CA4-9C514CE411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0B8723-F59C-74A8-0EB9-47555FF80A39}"/>
              </a:ext>
            </a:extLst>
          </p:cNvPr>
          <p:cNvSpPr>
            <a:spLocks noGrp="1"/>
          </p:cNvSpPr>
          <p:nvPr>
            <p:ph type="sldNum" sz="quarter" idx="12"/>
          </p:nvPr>
        </p:nvSpPr>
        <p:spPr/>
        <p:txBody>
          <a:bodyPr/>
          <a:lstStyle>
            <a:lvl1pPr>
              <a:defRPr/>
            </a:lvl1pPr>
          </a:lstStyle>
          <a:p>
            <a:fld id="{20715AA7-D0B0-467B-8331-2449E731F169}" type="slidenum">
              <a:rPr lang="en-US" altLang="en-US"/>
              <a:pPr/>
              <a:t>‹#›</a:t>
            </a:fld>
            <a:endParaRPr lang="en-US" altLang="en-US"/>
          </a:p>
        </p:txBody>
      </p:sp>
    </p:spTree>
    <p:extLst>
      <p:ext uri="{BB962C8B-B14F-4D97-AF65-F5344CB8AC3E}">
        <p14:creationId xmlns:p14="http://schemas.microsoft.com/office/powerpoint/2010/main" val="4064736250"/>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3474D88-7E2A-0653-B040-C7E870186F6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20AB420-AD2A-BE0F-97D3-A84BE7E97D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878994-8BF8-C6FB-19BD-640F07F32666}"/>
              </a:ext>
            </a:extLst>
          </p:cNvPr>
          <p:cNvSpPr>
            <a:spLocks noGrp="1"/>
          </p:cNvSpPr>
          <p:nvPr>
            <p:ph type="sldNum" sz="quarter" idx="12"/>
          </p:nvPr>
        </p:nvSpPr>
        <p:spPr/>
        <p:txBody>
          <a:bodyPr/>
          <a:lstStyle>
            <a:lvl1pPr>
              <a:defRPr/>
            </a:lvl1pPr>
          </a:lstStyle>
          <a:p>
            <a:fld id="{59E2B1AF-DF4D-41C5-931F-909DCB4C54A6}" type="slidenum">
              <a:rPr lang="en-US" altLang="en-US"/>
              <a:pPr/>
              <a:t>‹#›</a:t>
            </a:fld>
            <a:endParaRPr lang="en-US" altLang="en-US"/>
          </a:p>
        </p:txBody>
      </p:sp>
    </p:spTree>
    <p:extLst>
      <p:ext uri="{BB962C8B-B14F-4D97-AF65-F5344CB8AC3E}">
        <p14:creationId xmlns:p14="http://schemas.microsoft.com/office/powerpoint/2010/main" val="2826484205"/>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9325EB9-F872-26E8-579C-91283F32B28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5586A36-18FD-631A-7B1B-F987C14F12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545FAB-D59C-4147-242C-D74B97F2D516}"/>
              </a:ext>
            </a:extLst>
          </p:cNvPr>
          <p:cNvSpPr>
            <a:spLocks noGrp="1"/>
          </p:cNvSpPr>
          <p:nvPr>
            <p:ph type="sldNum" sz="quarter" idx="12"/>
          </p:nvPr>
        </p:nvSpPr>
        <p:spPr/>
        <p:txBody>
          <a:bodyPr/>
          <a:lstStyle>
            <a:lvl1pPr>
              <a:defRPr/>
            </a:lvl1pPr>
          </a:lstStyle>
          <a:p>
            <a:fld id="{67E62754-AAE3-48A2-A9D0-AF2EFD70C709}" type="slidenum">
              <a:rPr lang="en-US" altLang="en-US"/>
              <a:pPr/>
              <a:t>‹#›</a:t>
            </a:fld>
            <a:endParaRPr lang="en-US" altLang="en-US"/>
          </a:p>
        </p:txBody>
      </p:sp>
    </p:spTree>
    <p:extLst>
      <p:ext uri="{BB962C8B-B14F-4D97-AF65-F5344CB8AC3E}">
        <p14:creationId xmlns:p14="http://schemas.microsoft.com/office/powerpoint/2010/main" val="3389656477"/>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22CFD-26F8-E45A-7503-9DEF92C4DA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24C622E-588E-EEF1-6AF0-464785CBF8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0FEECA-0F0C-B10A-DED8-D5DC66268B24}"/>
              </a:ext>
            </a:extLst>
          </p:cNvPr>
          <p:cNvSpPr>
            <a:spLocks noGrp="1"/>
          </p:cNvSpPr>
          <p:nvPr>
            <p:ph type="sldNum" sz="quarter" idx="12"/>
          </p:nvPr>
        </p:nvSpPr>
        <p:spPr/>
        <p:txBody>
          <a:bodyPr/>
          <a:lstStyle>
            <a:lvl1pPr>
              <a:defRPr/>
            </a:lvl1pPr>
          </a:lstStyle>
          <a:p>
            <a:fld id="{04F00EBB-2F42-4133-B1FF-8FDD31178CB8}" type="slidenum">
              <a:rPr lang="en-US" altLang="en-US"/>
              <a:pPr/>
              <a:t>‹#›</a:t>
            </a:fld>
            <a:endParaRPr lang="en-US" altLang="en-US"/>
          </a:p>
        </p:txBody>
      </p:sp>
    </p:spTree>
    <p:extLst>
      <p:ext uri="{BB962C8B-B14F-4D97-AF65-F5344CB8AC3E}">
        <p14:creationId xmlns:p14="http://schemas.microsoft.com/office/powerpoint/2010/main" val="1964674040"/>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CD9E2E-B437-0EBF-2AE2-5FAE562A649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752CF78-9252-D92C-F952-499E62FF1B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9DBBFF-0C1C-DDEC-AE72-B62155482EA0}"/>
              </a:ext>
            </a:extLst>
          </p:cNvPr>
          <p:cNvSpPr>
            <a:spLocks noGrp="1"/>
          </p:cNvSpPr>
          <p:nvPr>
            <p:ph type="sldNum" sz="quarter" idx="12"/>
          </p:nvPr>
        </p:nvSpPr>
        <p:spPr/>
        <p:txBody>
          <a:bodyPr/>
          <a:lstStyle>
            <a:lvl1pPr>
              <a:defRPr/>
            </a:lvl1pPr>
          </a:lstStyle>
          <a:p>
            <a:fld id="{3610BA4A-899E-436C-A386-63B3BAEA04EB}" type="slidenum">
              <a:rPr lang="en-US" altLang="en-US"/>
              <a:pPr/>
              <a:t>‹#›</a:t>
            </a:fld>
            <a:endParaRPr lang="en-US" altLang="en-US"/>
          </a:p>
        </p:txBody>
      </p:sp>
    </p:spTree>
    <p:extLst>
      <p:ext uri="{BB962C8B-B14F-4D97-AF65-F5344CB8AC3E}">
        <p14:creationId xmlns:p14="http://schemas.microsoft.com/office/powerpoint/2010/main" val="2150887965"/>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F95D0E6-3346-DC20-D12C-CF425F8201B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98FC31A-2B77-796B-18FE-8FAFA167D6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A71AB1-70B7-00EC-8A29-4907156A6187}"/>
              </a:ext>
            </a:extLst>
          </p:cNvPr>
          <p:cNvSpPr>
            <a:spLocks noGrp="1"/>
          </p:cNvSpPr>
          <p:nvPr>
            <p:ph type="sldNum" sz="quarter" idx="12"/>
          </p:nvPr>
        </p:nvSpPr>
        <p:spPr/>
        <p:txBody>
          <a:bodyPr/>
          <a:lstStyle>
            <a:lvl1pPr>
              <a:defRPr/>
            </a:lvl1pPr>
          </a:lstStyle>
          <a:p>
            <a:fld id="{8264CD1F-FE41-430A-AF1E-DD0481DF2A1F}" type="slidenum">
              <a:rPr lang="en-US" altLang="en-US"/>
              <a:pPr/>
              <a:t>‹#›</a:t>
            </a:fld>
            <a:endParaRPr lang="en-US" altLang="en-US"/>
          </a:p>
        </p:txBody>
      </p:sp>
    </p:spTree>
    <p:extLst>
      <p:ext uri="{BB962C8B-B14F-4D97-AF65-F5344CB8AC3E}">
        <p14:creationId xmlns:p14="http://schemas.microsoft.com/office/powerpoint/2010/main" val="2139969177"/>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A55CCC6-0609-2361-AAD9-2E25EF65757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454405C-1969-72DD-F22F-54CAE426EF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2F73307-DE9E-D632-92A9-E49BBE1618F7}"/>
              </a:ext>
            </a:extLst>
          </p:cNvPr>
          <p:cNvSpPr>
            <a:spLocks noGrp="1"/>
          </p:cNvSpPr>
          <p:nvPr>
            <p:ph type="sldNum" sz="quarter" idx="12"/>
          </p:nvPr>
        </p:nvSpPr>
        <p:spPr/>
        <p:txBody>
          <a:bodyPr/>
          <a:lstStyle>
            <a:lvl1pPr>
              <a:defRPr/>
            </a:lvl1pPr>
          </a:lstStyle>
          <a:p>
            <a:fld id="{88AE5B57-F7F6-494B-BEDE-91F177CDD97D}" type="slidenum">
              <a:rPr lang="en-US" altLang="en-US"/>
              <a:pPr/>
              <a:t>‹#›</a:t>
            </a:fld>
            <a:endParaRPr lang="en-US" altLang="en-US"/>
          </a:p>
        </p:txBody>
      </p:sp>
    </p:spTree>
    <p:extLst>
      <p:ext uri="{BB962C8B-B14F-4D97-AF65-F5344CB8AC3E}">
        <p14:creationId xmlns:p14="http://schemas.microsoft.com/office/powerpoint/2010/main" val="3775302090"/>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830A080-BF6D-5C34-CC49-9E65AE34F1A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742D943-02D3-AD2F-7C11-6F5E413C6B3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0DC974E-1265-C370-C435-8CA217E78CE6}"/>
              </a:ext>
            </a:extLst>
          </p:cNvPr>
          <p:cNvSpPr>
            <a:spLocks noGrp="1"/>
          </p:cNvSpPr>
          <p:nvPr>
            <p:ph type="sldNum" sz="quarter" idx="12"/>
          </p:nvPr>
        </p:nvSpPr>
        <p:spPr/>
        <p:txBody>
          <a:bodyPr/>
          <a:lstStyle>
            <a:lvl1pPr>
              <a:defRPr/>
            </a:lvl1pPr>
          </a:lstStyle>
          <a:p>
            <a:fld id="{C7388451-06FC-4121-8825-E11865A41834}" type="slidenum">
              <a:rPr lang="en-US" altLang="en-US"/>
              <a:pPr/>
              <a:t>‹#›</a:t>
            </a:fld>
            <a:endParaRPr lang="en-US" altLang="en-US"/>
          </a:p>
        </p:txBody>
      </p:sp>
    </p:spTree>
    <p:extLst>
      <p:ext uri="{BB962C8B-B14F-4D97-AF65-F5344CB8AC3E}">
        <p14:creationId xmlns:p14="http://schemas.microsoft.com/office/powerpoint/2010/main" val="2429487408"/>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ED3BFE11-A249-79A6-6487-0FFB84142E2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6C69C8F-CCF7-8DF2-04BB-B2F6F03C94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82E436-21D2-D0F2-74EE-7E8F0DF827E3}"/>
              </a:ext>
            </a:extLst>
          </p:cNvPr>
          <p:cNvSpPr>
            <a:spLocks noGrp="1"/>
          </p:cNvSpPr>
          <p:nvPr>
            <p:ph type="sldNum" sz="quarter" idx="12"/>
          </p:nvPr>
        </p:nvSpPr>
        <p:spPr/>
        <p:txBody>
          <a:bodyPr/>
          <a:lstStyle>
            <a:lvl1pPr>
              <a:defRPr/>
            </a:lvl1pPr>
          </a:lstStyle>
          <a:p>
            <a:fld id="{B1D03823-164B-4C2B-8A62-F40420B6EE16}" type="slidenum">
              <a:rPr lang="en-US" altLang="en-US"/>
              <a:pPr/>
              <a:t>‹#›</a:t>
            </a:fld>
            <a:endParaRPr lang="en-US" altLang="en-US"/>
          </a:p>
        </p:txBody>
      </p:sp>
    </p:spTree>
    <p:extLst>
      <p:ext uri="{BB962C8B-B14F-4D97-AF65-F5344CB8AC3E}">
        <p14:creationId xmlns:p14="http://schemas.microsoft.com/office/powerpoint/2010/main" val="2068686501"/>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D17B26D-D6BB-EAF1-F2F3-6B3E15DBC24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64E216D-ADAB-BAE1-2B23-69AF603B30A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9502AEA-2D88-F0EA-6EFE-7873AAB15D5D}"/>
              </a:ext>
            </a:extLst>
          </p:cNvPr>
          <p:cNvSpPr>
            <a:spLocks noGrp="1"/>
          </p:cNvSpPr>
          <p:nvPr>
            <p:ph type="sldNum" sz="quarter" idx="12"/>
          </p:nvPr>
        </p:nvSpPr>
        <p:spPr/>
        <p:txBody>
          <a:bodyPr/>
          <a:lstStyle>
            <a:lvl1pPr>
              <a:defRPr/>
            </a:lvl1pPr>
          </a:lstStyle>
          <a:p>
            <a:fld id="{752CD02D-9513-4377-9B8F-9F8DF70EBC63}" type="slidenum">
              <a:rPr lang="en-US" altLang="en-US"/>
              <a:pPr/>
              <a:t>‹#›</a:t>
            </a:fld>
            <a:endParaRPr lang="en-US" altLang="en-US"/>
          </a:p>
        </p:txBody>
      </p:sp>
    </p:spTree>
    <p:extLst>
      <p:ext uri="{BB962C8B-B14F-4D97-AF65-F5344CB8AC3E}">
        <p14:creationId xmlns:p14="http://schemas.microsoft.com/office/powerpoint/2010/main" val="4212715390"/>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6D71332D-14DA-CCA8-0489-5F133499D61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7E2291D-CC59-F825-B07C-98C7AFC921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66FF578-5D66-CC4D-3E37-50B9B5B699FC}"/>
              </a:ext>
            </a:extLst>
          </p:cNvPr>
          <p:cNvSpPr>
            <a:spLocks noGrp="1"/>
          </p:cNvSpPr>
          <p:nvPr>
            <p:ph type="sldNum" sz="quarter" idx="12"/>
          </p:nvPr>
        </p:nvSpPr>
        <p:spPr/>
        <p:txBody>
          <a:bodyPr/>
          <a:lstStyle>
            <a:lvl1pPr>
              <a:defRPr/>
            </a:lvl1pPr>
          </a:lstStyle>
          <a:p>
            <a:fld id="{DA7B745B-1D07-4909-A2D8-2502FD2C6BC3}" type="slidenum">
              <a:rPr lang="en-US" altLang="en-US"/>
              <a:pPr/>
              <a:t>‹#›</a:t>
            </a:fld>
            <a:endParaRPr lang="en-US" altLang="en-US"/>
          </a:p>
        </p:txBody>
      </p:sp>
    </p:spTree>
    <p:extLst>
      <p:ext uri="{BB962C8B-B14F-4D97-AF65-F5344CB8AC3E}">
        <p14:creationId xmlns:p14="http://schemas.microsoft.com/office/powerpoint/2010/main" val="2824852261"/>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78A2E3BD-89B3-97B0-05BD-7C2ED80F4B1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1ACB0CF-E3C0-749D-5237-3D91B4C074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5FDB1E-D2D3-C324-5F98-E2E4C06615CF}"/>
              </a:ext>
            </a:extLst>
          </p:cNvPr>
          <p:cNvSpPr>
            <a:spLocks noGrp="1"/>
          </p:cNvSpPr>
          <p:nvPr>
            <p:ph type="sldNum" sz="quarter" idx="12"/>
          </p:nvPr>
        </p:nvSpPr>
        <p:spPr/>
        <p:txBody>
          <a:bodyPr/>
          <a:lstStyle>
            <a:lvl1pPr>
              <a:defRPr/>
            </a:lvl1pPr>
          </a:lstStyle>
          <a:p>
            <a:fld id="{7CB0D993-4F66-4BCF-B3A8-424DF35072CA}" type="slidenum">
              <a:rPr lang="en-US" altLang="en-US"/>
              <a:pPr/>
              <a:t>‹#›</a:t>
            </a:fld>
            <a:endParaRPr lang="en-US" altLang="en-US"/>
          </a:p>
        </p:txBody>
      </p:sp>
    </p:spTree>
    <p:extLst>
      <p:ext uri="{BB962C8B-B14F-4D97-AF65-F5344CB8AC3E}">
        <p14:creationId xmlns:p14="http://schemas.microsoft.com/office/powerpoint/2010/main" val="1914232966"/>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8CD74-DE38-BA94-3BF7-2EF2876DA09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283887E-EB47-B4A0-0649-413D4281F1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9048FE-EE84-EDAA-B669-172DC60381AA}"/>
              </a:ext>
            </a:extLst>
          </p:cNvPr>
          <p:cNvSpPr>
            <a:spLocks noGrp="1"/>
          </p:cNvSpPr>
          <p:nvPr>
            <p:ph type="sldNum" sz="quarter" idx="12"/>
          </p:nvPr>
        </p:nvSpPr>
        <p:spPr/>
        <p:txBody>
          <a:bodyPr/>
          <a:lstStyle>
            <a:lvl1pPr>
              <a:defRPr/>
            </a:lvl1pPr>
          </a:lstStyle>
          <a:p>
            <a:fld id="{25945B73-5B4C-4F65-92E8-8AE4A2C7B02C}" type="slidenum">
              <a:rPr lang="en-US" altLang="en-US"/>
              <a:pPr/>
              <a:t>‹#›</a:t>
            </a:fld>
            <a:endParaRPr lang="en-US" altLang="en-US"/>
          </a:p>
        </p:txBody>
      </p:sp>
    </p:spTree>
    <p:extLst>
      <p:ext uri="{BB962C8B-B14F-4D97-AF65-F5344CB8AC3E}">
        <p14:creationId xmlns:p14="http://schemas.microsoft.com/office/powerpoint/2010/main" val="3336247482"/>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16D3A-4CA6-9370-5436-1C372314916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1D03F0E-B8AA-312D-1381-D28D190D1B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3C91BA-026E-6953-1350-CC7A0BBA537E}"/>
              </a:ext>
            </a:extLst>
          </p:cNvPr>
          <p:cNvSpPr>
            <a:spLocks noGrp="1"/>
          </p:cNvSpPr>
          <p:nvPr>
            <p:ph type="sldNum" sz="quarter" idx="12"/>
          </p:nvPr>
        </p:nvSpPr>
        <p:spPr/>
        <p:txBody>
          <a:bodyPr/>
          <a:lstStyle>
            <a:lvl1pPr>
              <a:defRPr/>
            </a:lvl1pPr>
          </a:lstStyle>
          <a:p>
            <a:fld id="{C7600F23-F9CC-4674-AC64-127961FFEE90}" type="slidenum">
              <a:rPr lang="en-US" altLang="en-US"/>
              <a:pPr/>
              <a:t>‹#›</a:t>
            </a:fld>
            <a:endParaRPr lang="en-US" altLang="en-US"/>
          </a:p>
        </p:txBody>
      </p:sp>
    </p:spTree>
    <p:extLst>
      <p:ext uri="{BB962C8B-B14F-4D97-AF65-F5344CB8AC3E}">
        <p14:creationId xmlns:p14="http://schemas.microsoft.com/office/powerpoint/2010/main" val="1702076249"/>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DA01306-CA6E-A38E-50A2-E6E1C468938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A6B8055-82B1-4DD5-C895-0EEE773467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117EA6-AE02-06A5-532A-6FA0BDC70FC2}"/>
              </a:ext>
            </a:extLst>
          </p:cNvPr>
          <p:cNvSpPr>
            <a:spLocks noGrp="1"/>
          </p:cNvSpPr>
          <p:nvPr>
            <p:ph type="sldNum" sz="quarter" idx="12"/>
          </p:nvPr>
        </p:nvSpPr>
        <p:spPr/>
        <p:txBody>
          <a:bodyPr/>
          <a:lstStyle>
            <a:lvl1pPr>
              <a:defRPr/>
            </a:lvl1pPr>
          </a:lstStyle>
          <a:p>
            <a:fld id="{34DFAAF4-2C0D-48CD-B4F4-7AC53C18954A}" type="slidenum">
              <a:rPr lang="en-US" altLang="en-US"/>
              <a:pPr/>
              <a:t>‹#›</a:t>
            </a:fld>
            <a:endParaRPr lang="en-US" altLang="en-US"/>
          </a:p>
        </p:txBody>
      </p:sp>
    </p:spTree>
    <p:extLst>
      <p:ext uri="{BB962C8B-B14F-4D97-AF65-F5344CB8AC3E}">
        <p14:creationId xmlns:p14="http://schemas.microsoft.com/office/powerpoint/2010/main" val="2923116378"/>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6D586-8129-1BFE-0BF1-3697F6AE049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54A319D-3736-33CF-EC08-21C86F4D7D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5A6BEE-C820-D0A1-126A-0212192214CB}"/>
              </a:ext>
            </a:extLst>
          </p:cNvPr>
          <p:cNvSpPr>
            <a:spLocks noGrp="1"/>
          </p:cNvSpPr>
          <p:nvPr>
            <p:ph type="sldNum" sz="quarter" idx="12"/>
          </p:nvPr>
        </p:nvSpPr>
        <p:spPr/>
        <p:txBody>
          <a:bodyPr/>
          <a:lstStyle>
            <a:lvl1pPr>
              <a:defRPr/>
            </a:lvl1pPr>
          </a:lstStyle>
          <a:p>
            <a:fld id="{8F34ACF4-79B5-4992-8D59-480071D4BA17}" type="slidenum">
              <a:rPr lang="en-US" altLang="en-US"/>
              <a:pPr/>
              <a:t>‹#›</a:t>
            </a:fld>
            <a:endParaRPr lang="en-US" altLang="en-US"/>
          </a:p>
        </p:txBody>
      </p:sp>
    </p:spTree>
    <p:extLst>
      <p:ext uri="{BB962C8B-B14F-4D97-AF65-F5344CB8AC3E}">
        <p14:creationId xmlns:p14="http://schemas.microsoft.com/office/powerpoint/2010/main" val="1452895455"/>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A025A1-AE3A-840C-EDB2-FAE2F6C4885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ED3E999-6AB7-556D-E52D-ED7F5962A1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CA4A7C-D8DD-37BC-2846-34A860AFCC28}"/>
              </a:ext>
            </a:extLst>
          </p:cNvPr>
          <p:cNvSpPr>
            <a:spLocks noGrp="1"/>
          </p:cNvSpPr>
          <p:nvPr>
            <p:ph type="sldNum" sz="quarter" idx="12"/>
          </p:nvPr>
        </p:nvSpPr>
        <p:spPr/>
        <p:txBody>
          <a:bodyPr/>
          <a:lstStyle>
            <a:lvl1pPr>
              <a:defRPr/>
            </a:lvl1pPr>
          </a:lstStyle>
          <a:p>
            <a:fld id="{5CF03699-6977-4772-A236-F3EA0D3180D4}" type="slidenum">
              <a:rPr lang="en-US" altLang="en-US"/>
              <a:pPr/>
              <a:t>‹#›</a:t>
            </a:fld>
            <a:endParaRPr lang="en-US" altLang="en-US"/>
          </a:p>
        </p:txBody>
      </p:sp>
    </p:spTree>
    <p:extLst>
      <p:ext uri="{BB962C8B-B14F-4D97-AF65-F5344CB8AC3E}">
        <p14:creationId xmlns:p14="http://schemas.microsoft.com/office/powerpoint/2010/main" val="3308299100"/>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32329EB-5CAF-7B22-381C-CAF8B6F6BF1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00B8EFE-7C16-40A0-6D16-6FC3C81093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922028A-B799-C3DC-8D2E-D903A7D4CEEA}"/>
              </a:ext>
            </a:extLst>
          </p:cNvPr>
          <p:cNvSpPr>
            <a:spLocks noGrp="1"/>
          </p:cNvSpPr>
          <p:nvPr>
            <p:ph type="sldNum" sz="quarter" idx="12"/>
          </p:nvPr>
        </p:nvSpPr>
        <p:spPr/>
        <p:txBody>
          <a:bodyPr/>
          <a:lstStyle>
            <a:lvl1pPr>
              <a:defRPr/>
            </a:lvl1pPr>
          </a:lstStyle>
          <a:p>
            <a:fld id="{3D396639-2EC4-4E04-812C-0035DC381A63}" type="slidenum">
              <a:rPr lang="en-US" altLang="en-US"/>
              <a:pPr/>
              <a:t>‹#›</a:t>
            </a:fld>
            <a:endParaRPr lang="en-US" altLang="en-US"/>
          </a:p>
        </p:txBody>
      </p:sp>
    </p:spTree>
    <p:extLst>
      <p:ext uri="{BB962C8B-B14F-4D97-AF65-F5344CB8AC3E}">
        <p14:creationId xmlns:p14="http://schemas.microsoft.com/office/powerpoint/2010/main" val="3504123415"/>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5723869-692F-BAD6-DEE7-C36563B1863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A3B8768-5EC4-F5A6-0EF1-331070610F1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27B3632-9A59-5F88-9524-AB4482E88CC4}"/>
              </a:ext>
            </a:extLst>
          </p:cNvPr>
          <p:cNvSpPr>
            <a:spLocks noGrp="1"/>
          </p:cNvSpPr>
          <p:nvPr>
            <p:ph type="sldNum" sz="quarter" idx="12"/>
          </p:nvPr>
        </p:nvSpPr>
        <p:spPr/>
        <p:txBody>
          <a:bodyPr/>
          <a:lstStyle>
            <a:lvl1pPr>
              <a:defRPr/>
            </a:lvl1pPr>
          </a:lstStyle>
          <a:p>
            <a:fld id="{99DBDB24-9207-472F-9117-5D43279BA7EA}" type="slidenum">
              <a:rPr lang="en-US" altLang="en-US"/>
              <a:pPr/>
              <a:t>‹#›</a:t>
            </a:fld>
            <a:endParaRPr lang="en-US" altLang="en-US"/>
          </a:p>
        </p:txBody>
      </p:sp>
    </p:spTree>
    <p:extLst>
      <p:ext uri="{BB962C8B-B14F-4D97-AF65-F5344CB8AC3E}">
        <p14:creationId xmlns:p14="http://schemas.microsoft.com/office/powerpoint/2010/main" val="323983660"/>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E3E244F-597D-C394-364C-CB8243AFEDF4}"/>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F674B471-7EE9-890B-9F7A-28BC3B7A54B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BE09422-EF6B-EF4B-BEA5-838839231969}"/>
              </a:ext>
            </a:extLst>
          </p:cNvPr>
          <p:cNvSpPr>
            <a:spLocks noGrp="1"/>
          </p:cNvSpPr>
          <p:nvPr>
            <p:ph type="sldNum" sz="quarter" idx="12"/>
          </p:nvPr>
        </p:nvSpPr>
        <p:spPr/>
        <p:txBody>
          <a:bodyPr/>
          <a:lstStyle>
            <a:lvl1pPr>
              <a:defRPr/>
            </a:lvl1pPr>
          </a:lstStyle>
          <a:p>
            <a:fld id="{7DCB04CE-29E6-4217-AC5A-0A51212D838B}" type="slidenum">
              <a:rPr lang="en-US" altLang="en-US"/>
              <a:pPr/>
              <a:t>‹#›</a:t>
            </a:fld>
            <a:endParaRPr lang="en-US" altLang="en-US"/>
          </a:p>
        </p:txBody>
      </p:sp>
    </p:spTree>
    <p:extLst>
      <p:ext uri="{BB962C8B-B14F-4D97-AF65-F5344CB8AC3E}">
        <p14:creationId xmlns:p14="http://schemas.microsoft.com/office/powerpoint/2010/main" val="672552564"/>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3D9F254-0C69-DE97-56B3-FED3A1E0634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2700579-7EFB-C847-23C4-C6D50EDDA72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4E4CDC0-00FE-548D-5582-48FE614AB9A1}"/>
              </a:ext>
            </a:extLst>
          </p:cNvPr>
          <p:cNvSpPr>
            <a:spLocks noGrp="1"/>
          </p:cNvSpPr>
          <p:nvPr>
            <p:ph type="sldNum" sz="quarter" idx="12"/>
          </p:nvPr>
        </p:nvSpPr>
        <p:spPr/>
        <p:txBody>
          <a:bodyPr/>
          <a:lstStyle>
            <a:lvl1pPr>
              <a:defRPr/>
            </a:lvl1pPr>
          </a:lstStyle>
          <a:p>
            <a:fld id="{85789D79-03AA-4040-ABC0-C3409FBEBB1A}" type="slidenum">
              <a:rPr lang="en-US" altLang="en-US"/>
              <a:pPr/>
              <a:t>‹#›</a:t>
            </a:fld>
            <a:endParaRPr lang="en-US" altLang="en-US"/>
          </a:p>
        </p:txBody>
      </p:sp>
    </p:spTree>
    <p:extLst>
      <p:ext uri="{BB962C8B-B14F-4D97-AF65-F5344CB8AC3E}">
        <p14:creationId xmlns:p14="http://schemas.microsoft.com/office/powerpoint/2010/main" val="1709156439"/>
      </p:ext>
    </p:extLst>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488F3E7-E0E2-1B3D-5365-D3BE05C3590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946DC3B-6DE5-2156-BCDD-B6C47253775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41934FB-DADF-A94C-9E08-75E1335EBF1B}"/>
              </a:ext>
            </a:extLst>
          </p:cNvPr>
          <p:cNvSpPr>
            <a:spLocks noGrp="1"/>
          </p:cNvSpPr>
          <p:nvPr>
            <p:ph type="sldNum" sz="quarter" idx="12"/>
          </p:nvPr>
        </p:nvSpPr>
        <p:spPr/>
        <p:txBody>
          <a:bodyPr/>
          <a:lstStyle>
            <a:lvl1pPr>
              <a:defRPr/>
            </a:lvl1pPr>
          </a:lstStyle>
          <a:p>
            <a:fld id="{A9289B1F-C03A-4386-BE04-864139A3CB93}" type="slidenum">
              <a:rPr lang="en-US" altLang="en-US"/>
              <a:pPr/>
              <a:t>‹#›</a:t>
            </a:fld>
            <a:endParaRPr lang="en-US" altLang="en-US"/>
          </a:p>
        </p:txBody>
      </p:sp>
    </p:spTree>
    <p:extLst>
      <p:ext uri="{BB962C8B-B14F-4D97-AF65-F5344CB8AC3E}">
        <p14:creationId xmlns:p14="http://schemas.microsoft.com/office/powerpoint/2010/main" val="3917602155"/>
      </p:ext>
    </p:extLst>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648AC6D7-4023-1887-D314-7B9463FBFA4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112542E-A02C-FCBC-DB89-F67AB9BCAE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272DE4C-E146-AFE8-2EC4-CC683361F241}"/>
              </a:ext>
            </a:extLst>
          </p:cNvPr>
          <p:cNvSpPr>
            <a:spLocks noGrp="1"/>
          </p:cNvSpPr>
          <p:nvPr>
            <p:ph type="sldNum" sz="quarter" idx="12"/>
          </p:nvPr>
        </p:nvSpPr>
        <p:spPr/>
        <p:txBody>
          <a:bodyPr/>
          <a:lstStyle>
            <a:lvl1pPr>
              <a:defRPr/>
            </a:lvl1pPr>
          </a:lstStyle>
          <a:p>
            <a:fld id="{E5FB69A6-37B6-45BF-8041-3344C082BC7E}" type="slidenum">
              <a:rPr lang="en-US" altLang="en-US"/>
              <a:pPr/>
              <a:t>‹#›</a:t>
            </a:fld>
            <a:endParaRPr lang="en-US" altLang="en-US"/>
          </a:p>
        </p:txBody>
      </p:sp>
    </p:spTree>
    <p:extLst>
      <p:ext uri="{BB962C8B-B14F-4D97-AF65-F5344CB8AC3E}">
        <p14:creationId xmlns:p14="http://schemas.microsoft.com/office/powerpoint/2010/main" val="2638450205"/>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1964EED9-A379-2AE8-5461-BF7F818F4F1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02210E1-433F-4038-8BEF-6A1049C39A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C483015-D8D2-67FA-7028-D8E725AB4258}"/>
              </a:ext>
            </a:extLst>
          </p:cNvPr>
          <p:cNvSpPr>
            <a:spLocks noGrp="1"/>
          </p:cNvSpPr>
          <p:nvPr>
            <p:ph type="sldNum" sz="quarter" idx="12"/>
          </p:nvPr>
        </p:nvSpPr>
        <p:spPr/>
        <p:txBody>
          <a:bodyPr/>
          <a:lstStyle>
            <a:lvl1pPr>
              <a:defRPr/>
            </a:lvl1pPr>
          </a:lstStyle>
          <a:p>
            <a:fld id="{203B193B-3707-43F2-952B-E4B282D43497}" type="slidenum">
              <a:rPr lang="en-US" altLang="en-US"/>
              <a:pPr/>
              <a:t>‹#›</a:t>
            </a:fld>
            <a:endParaRPr lang="en-US" altLang="en-US"/>
          </a:p>
        </p:txBody>
      </p:sp>
    </p:spTree>
    <p:extLst>
      <p:ext uri="{BB962C8B-B14F-4D97-AF65-F5344CB8AC3E}">
        <p14:creationId xmlns:p14="http://schemas.microsoft.com/office/powerpoint/2010/main" val="1320408330"/>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A1AF8-0BF9-A02E-D8EB-5B51F3FB465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673EE6F-DCBF-F3A5-0FBF-F41CEB2B59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19011F-8215-580F-6DF0-BE430FE19DD8}"/>
              </a:ext>
            </a:extLst>
          </p:cNvPr>
          <p:cNvSpPr>
            <a:spLocks noGrp="1"/>
          </p:cNvSpPr>
          <p:nvPr>
            <p:ph type="sldNum" sz="quarter" idx="12"/>
          </p:nvPr>
        </p:nvSpPr>
        <p:spPr/>
        <p:txBody>
          <a:bodyPr/>
          <a:lstStyle>
            <a:lvl1pPr>
              <a:defRPr/>
            </a:lvl1pPr>
          </a:lstStyle>
          <a:p>
            <a:fld id="{246557EA-3478-4A80-A6C6-7F354E6DD7B4}" type="slidenum">
              <a:rPr lang="en-US" altLang="en-US"/>
              <a:pPr/>
              <a:t>‹#›</a:t>
            </a:fld>
            <a:endParaRPr lang="en-US" altLang="en-US"/>
          </a:p>
        </p:txBody>
      </p:sp>
    </p:spTree>
    <p:extLst>
      <p:ext uri="{BB962C8B-B14F-4D97-AF65-F5344CB8AC3E}">
        <p14:creationId xmlns:p14="http://schemas.microsoft.com/office/powerpoint/2010/main" val="1864332353"/>
      </p:ext>
    </p:extLst>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D7E18-EC48-D907-1FB2-09E39D875EB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D94B217-1DCB-5C30-6E4B-728CD8C3CA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BC6828-61EB-EBAA-AF7B-AD12BBA6845F}"/>
              </a:ext>
            </a:extLst>
          </p:cNvPr>
          <p:cNvSpPr>
            <a:spLocks noGrp="1"/>
          </p:cNvSpPr>
          <p:nvPr>
            <p:ph type="sldNum" sz="quarter" idx="12"/>
          </p:nvPr>
        </p:nvSpPr>
        <p:spPr/>
        <p:txBody>
          <a:bodyPr/>
          <a:lstStyle>
            <a:lvl1pPr>
              <a:defRPr/>
            </a:lvl1pPr>
          </a:lstStyle>
          <a:p>
            <a:fld id="{12DEF1ED-72ED-44F3-B029-EFF468D0D678}" type="slidenum">
              <a:rPr lang="en-US" altLang="en-US"/>
              <a:pPr/>
              <a:t>‹#›</a:t>
            </a:fld>
            <a:endParaRPr lang="en-US" altLang="en-US"/>
          </a:p>
        </p:txBody>
      </p:sp>
    </p:spTree>
    <p:extLst>
      <p:ext uri="{BB962C8B-B14F-4D97-AF65-F5344CB8AC3E}">
        <p14:creationId xmlns:p14="http://schemas.microsoft.com/office/powerpoint/2010/main" val="3509790986"/>
      </p:ext>
    </p:extLst>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BACBDCF-0E12-BF7A-6584-6AF0A863F30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1ADC747-A38F-2C23-A281-C54A50C30E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1C9EBD-04A7-A9B9-56CB-4C0483F33DA1}"/>
              </a:ext>
            </a:extLst>
          </p:cNvPr>
          <p:cNvSpPr>
            <a:spLocks noGrp="1"/>
          </p:cNvSpPr>
          <p:nvPr>
            <p:ph type="sldNum" sz="quarter" idx="12"/>
          </p:nvPr>
        </p:nvSpPr>
        <p:spPr/>
        <p:txBody>
          <a:bodyPr/>
          <a:lstStyle>
            <a:lvl1pPr>
              <a:defRPr/>
            </a:lvl1pPr>
          </a:lstStyle>
          <a:p>
            <a:fld id="{760872C7-8064-4E4A-A0FB-78E659DB5014}" type="slidenum">
              <a:rPr lang="en-US" altLang="en-US"/>
              <a:pPr/>
              <a:t>‹#›</a:t>
            </a:fld>
            <a:endParaRPr lang="en-US" altLang="en-US"/>
          </a:p>
        </p:txBody>
      </p:sp>
    </p:spTree>
    <p:extLst>
      <p:ext uri="{BB962C8B-B14F-4D97-AF65-F5344CB8AC3E}">
        <p14:creationId xmlns:p14="http://schemas.microsoft.com/office/powerpoint/2010/main" val="2768416052"/>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92BFD-CB2B-BF4A-51F6-F3B5CD62065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0D78E54-FB55-0FC1-C300-7AC657283B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AE1364-E9C6-0DD7-941E-6CA9FB51DA4B}"/>
              </a:ext>
            </a:extLst>
          </p:cNvPr>
          <p:cNvSpPr>
            <a:spLocks noGrp="1"/>
          </p:cNvSpPr>
          <p:nvPr>
            <p:ph type="sldNum" sz="quarter" idx="12"/>
          </p:nvPr>
        </p:nvSpPr>
        <p:spPr/>
        <p:txBody>
          <a:bodyPr/>
          <a:lstStyle>
            <a:lvl1pPr>
              <a:defRPr/>
            </a:lvl1pPr>
          </a:lstStyle>
          <a:p>
            <a:fld id="{C6E1675E-DDFA-4EAB-AC50-85B2FE2D40A5}" type="slidenum">
              <a:rPr lang="en-US" altLang="en-US"/>
              <a:pPr/>
              <a:t>‹#›</a:t>
            </a:fld>
            <a:endParaRPr lang="en-US" altLang="en-US"/>
          </a:p>
        </p:txBody>
      </p:sp>
    </p:spTree>
    <p:extLst>
      <p:ext uri="{BB962C8B-B14F-4D97-AF65-F5344CB8AC3E}">
        <p14:creationId xmlns:p14="http://schemas.microsoft.com/office/powerpoint/2010/main" val="3886224772"/>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7CBD55-31FE-3712-3A02-E50832CDCB3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88BF560-FA14-3D26-D2D2-5E16CD8258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3E6D1C-A5CC-AAFD-499B-2BAAC20E65D5}"/>
              </a:ext>
            </a:extLst>
          </p:cNvPr>
          <p:cNvSpPr>
            <a:spLocks noGrp="1"/>
          </p:cNvSpPr>
          <p:nvPr>
            <p:ph type="sldNum" sz="quarter" idx="12"/>
          </p:nvPr>
        </p:nvSpPr>
        <p:spPr/>
        <p:txBody>
          <a:bodyPr/>
          <a:lstStyle>
            <a:lvl1pPr>
              <a:defRPr/>
            </a:lvl1pPr>
          </a:lstStyle>
          <a:p>
            <a:fld id="{90EB0C00-F712-4D92-9F40-5A650FF33E73}" type="slidenum">
              <a:rPr lang="en-US" altLang="en-US"/>
              <a:pPr/>
              <a:t>‹#›</a:t>
            </a:fld>
            <a:endParaRPr lang="en-US" altLang="en-US"/>
          </a:p>
        </p:txBody>
      </p:sp>
    </p:spTree>
    <p:extLst>
      <p:ext uri="{BB962C8B-B14F-4D97-AF65-F5344CB8AC3E}">
        <p14:creationId xmlns:p14="http://schemas.microsoft.com/office/powerpoint/2010/main" val="1442523626"/>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AE2E496-ECCA-CBD6-F2FC-3CA4EA333B8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C8E1C95-DD36-D00F-A8CF-3E3873E4CB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940D26-E4EF-CA08-B843-2B3AE62EDBCA}"/>
              </a:ext>
            </a:extLst>
          </p:cNvPr>
          <p:cNvSpPr>
            <a:spLocks noGrp="1"/>
          </p:cNvSpPr>
          <p:nvPr>
            <p:ph type="sldNum" sz="quarter" idx="12"/>
          </p:nvPr>
        </p:nvSpPr>
        <p:spPr/>
        <p:txBody>
          <a:bodyPr/>
          <a:lstStyle>
            <a:lvl1pPr>
              <a:defRPr/>
            </a:lvl1pPr>
          </a:lstStyle>
          <a:p>
            <a:fld id="{17B9DE21-64AF-4D77-9C60-EAB1C5BB451A}" type="slidenum">
              <a:rPr lang="en-US" altLang="en-US"/>
              <a:pPr/>
              <a:t>‹#›</a:t>
            </a:fld>
            <a:endParaRPr lang="en-US" altLang="en-US"/>
          </a:p>
        </p:txBody>
      </p:sp>
    </p:spTree>
    <p:extLst>
      <p:ext uri="{BB962C8B-B14F-4D97-AF65-F5344CB8AC3E}">
        <p14:creationId xmlns:p14="http://schemas.microsoft.com/office/powerpoint/2010/main" val="1389576243"/>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0F369CE-2643-35FE-68DF-DD3BE9FF5A8C}"/>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E217932-AD08-076E-22F4-10C8387239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50CFE0A-8B22-A391-55AF-47BA13A88E50}"/>
              </a:ext>
            </a:extLst>
          </p:cNvPr>
          <p:cNvSpPr>
            <a:spLocks noGrp="1"/>
          </p:cNvSpPr>
          <p:nvPr>
            <p:ph type="sldNum" sz="quarter" idx="12"/>
          </p:nvPr>
        </p:nvSpPr>
        <p:spPr/>
        <p:txBody>
          <a:bodyPr/>
          <a:lstStyle>
            <a:lvl1pPr>
              <a:defRPr/>
            </a:lvl1pPr>
          </a:lstStyle>
          <a:p>
            <a:fld id="{0287F64E-0371-40BD-B36B-9256F1B30AA6}" type="slidenum">
              <a:rPr lang="en-US" altLang="en-US"/>
              <a:pPr/>
              <a:t>‹#›</a:t>
            </a:fld>
            <a:endParaRPr lang="en-US" altLang="en-US"/>
          </a:p>
        </p:txBody>
      </p:sp>
    </p:spTree>
    <p:extLst>
      <p:ext uri="{BB962C8B-B14F-4D97-AF65-F5344CB8AC3E}">
        <p14:creationId xmlns:p14="http://schemas.microsoft.com/office/powerpoint/2010/main" val="2847674712"/>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F0F0288-9127-B626-CD51-A30A1C628746}"/>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227425F-15B6-7884-2A76-AC4102CA900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516FB97-D213-91CF-4FE9-8D83C3EA3505}"/>
              </a:ext>
            </a:extLst>
          </p:cNvPr>
          <p:cNvSpPr>
            <a:spLocks noGrp="1"/>
          </p:cNvSpPr>
          <p:nvPr>
            <p:ph type="sldNum" sz="quarter" idx="12"/>
          </p:nvPr>
        </p:nvSpPr>
        <p:spPr/>
        <p:txBody>
          <a:bodyPr/>
          <a:lstStyle>
            <a:lvl1pPr>
              <a:defRPr/>
            </a:lvl1pPr>
          </a:lstStyle>
          <a:p>
            <a:fld id="{BEAD271A-3EB1-4C89-82F6-2A03BFE3F6E4}" type="slidenum">
              <a:rPr lang="en-US" altLang="en-US"/>
              <a:pPr/>
              <a:t>‹#›</a:t>
            </a:fld>
            <a:endParaRPr lang="en-US" altLang="en-US"/>
          </a:p>
        </p:txBody>
      </p:sp>
    </p:spTree>
    <p:extLst>
      <p:ext uri="{BB962C8B-B14F-4D97-AF65-F5344CB8AC3E}">
        <p14:creationId xmlns:p14="http://schemas.microsoft.com/office/powerpoint/2010/main" val="569276127"/>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E799139-8DCE-6A3C-20EF-92DC7288F6E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3E731D4-0182-00E4-AB3E-7DCC4F53935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F520F67-6DE8-E95D-7EC4-30F0A07C9A9B}"/>
              </a:ext>
            </a:extLst>
          </p:cNvPr>
          <p:cNvSpPr>
            <a:spLocks noGrp="1"/>
          </p:cNvSpPr>
          <p:nvPr>
            <p:ph type="sldNum" sz="quarter" idx="12"/>
          </p:nvPr>
        </p:nvSpPr>
        <p:spPr/>
        <p:txBody>
          <a:bodyPr/>
          <a:lstStyle>
            <a:lvl1pPr>
              <a:defRPr/>
            </a:lvl1pPr>
          </a:lstStyle>
          <a:p>
            <a:fld id="{155C4E8F-8D01-455F-89DF-165414ED93EC}" type="slidenum">
              <a:rPr lang="en-US" altLang="en-US"/>
              <a:pPr/>
              <a:t>‹#›</a:t>
            </a:fld>
            <a:endParaRPr lang="en-US" altLang="en-US"/>
          </a:p>
        </p:txBody>
      </p:sp>
    </p:spTree>
    <p:extLst>
      <p:ext uri="{BB962C8B-B14F-4D97-AF65-F5344CB8AC3E}">
        <p14:creationId xmlns:p14="http://schemas.microsoft.com/office/powerpoint/2010/main" val="2178123694"/>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213E497-2D3C-7A70-1A8C-943409658CA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99B4FF1-C03C-9519-57F6-0DCF84C4B1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BAC8871-6B49-F928-AA5A-BED82BDE7A0D}"/>
              </a:ext>
            </a:extLst>
          </p:cNvPr>
          <p:cNvSpPr>
            <a:spLocks noGrp="1"/>
          </p:cNvSpPr>
          <p:nvPr>
            <p:ph type="sldNum" sz="quarter" idx="12"/>
          </p:nvPr>
        </p:nvSpPr>
        <p:spPr/>
        <p:txBody>
          <a:bodyPr/>
          <a:lstStyle>
            <a:lvl1pPr>
              <a:defRPr/>
            </a:lvl1pPr>
          </a:lstStyle>
          <a:p>
            <a:fld id="{F1D5EED1-B59D-4B58-B361-CD1E5264994D}" type="slidenum">
              <a:rPr lang="en-US" altLang="en-US"/>
              <a:pPr/>
              <a:t>‹#›</a:t>
            </a:fld>
            <a:endParaRPr lang="en-US" altLang="en-US"/>
          </a:p>
        </p:txBody>
      </p:sp>
    </p:spTree>
    <p:extLst>
      <p:ext uri="{BB962C8B-B14F-4D97-AF65-F5344CB8AC3E}">
        <p14:creationId xmlns:p14="http://schemas.microsoft.com/office/powerpoint/2010/main" val="1698356748"/>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474807D8-652C-F753-A07F-4E7E141A550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15C24E6-3923-D620-41E5-3798B950C7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DCF9EA-82AF-7C49-A9FD-BF86542DC87C}"/>
              </a:ext>
            </a:extLst>
          </p:cNvPr>
          <p:cNvSpPr>
            <a:spLocks noGrp="1"/>
          </p:cNvSpPr>
          <p:nvPr>
            <p:ph type="sldNum" sz="quarter" idx="12"/>
          </p:nvPr>
        </p:nvSpPr>
        <p:spPr/>
        <p:txBody>
          <a:bodyPr/>
          <a:lstStyle>
            <a:lvl1pPr>
              <a:defRPr/>
            </a:lvl1pPr>
          </a:lstStyle>
          <a:p>
            <a:fld id="{67DAF2A8-9956-4D65-8B48-DDEBF8A89243}" type="slidenum">
              <a:rPr lang="en-US" altLang="en-US"/>
              <a:pPr/>
              <a:t>‹#›</a:t>
            </a:fld>
            <a:endParaRPr lang="en-US" altLang="en-US"/>
          </a:p>
        </p:txBody>
      </p:sp>
    </p:spTree>
    <p:extLst>
      <p:ext uri="{BB962C8B-B14F-4D97-AF65-F5344CB8AC3E}">
        <p14:creationId xmlns:p14="http://schemas.microsoft.com/office/powerpoint/2010/main" val="714630855"/>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B8A2F6CB-5582-A70B-A0A9-623D76DABD4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73CBD7B-8D80-2DF7-CFFF-E40C500D43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033B9B-2442-794D-7A46-99D218F62488}"/>
              </a:ext>
            </a:extLst>
          </p:cNvPr>
          <p:cNvSpPr>
            <a:spLocks noGrp="1"/>
          </p:cNvSpPr>
          <p:nvPr>
            <p:ph type="sldNum" sz="quarter" idx="12"/>
          </p:nvPr>
        </p:nvSpPr>
        <p:spPr/>
        <p:txBody>
          <a:bodyPr/>
          <a:lstStyle>
            <a:lvl1pPr>
              <a:defRPr/>
            </a:lvl1pPr>
          </a:lstStyle>
          <a:p>
            <a:fld id="{F8B8FC2D-28CC-47A2-91E7-7AC6BB2472D3}" type="slidenum">
              <a:rPr lang="en-US" altLang="en-US"/>
              <a:pPr/>
              <a:t>‹#›</a:t>
            </a:fld>
            <a:endParaRPr lang="en-US" altLang="en-US"/>
          </a:p>
        </p:txBody>
      </p:sp>
    </p:spTree>
    <p:extLst>
      <p:ext uri="{BB962C8B-B14F-4D97-AF65-F5344CB8AC3E}">
        <p14:creationId xmlns:p14="http://schemas.microsoft.com/office/powerpoint/2010/main" val="1666133408"/>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089CD-18E9-94EA-F7AB-5BBE831A159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EDDA4B7-C01A-24D0-C0BA-360A33EA8F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06388A-3811-E5E7-5759-74E6CA51D401}"/>
              </a:ext>
            </a:extLst>
          </p:cNvPr>
          <p:cNvSpPr>
            <a:spLocks noGrp="1"/>
          </p:cNvSpPr>
          <p:nvPr>
            <p:ph type="sldNum" sz="quarter" idx="12"/>
          </p:nvPr>
        </p:nvSpPr>
        <p:spPr/>
        <p:txBody>
          <a:bodyPr/>
          <a:lstStyle>
            <a:lvl1pPr>
              <a:defRPr/>
            </a:lvl1pPr>
          </a:lstStyle>
          <a:p>
            <a:fld id="{7485FA34-8F79-4B82-AB1E-27B1775C3A6E}" type="slidenum">
              <a:rPr lang="en-US" altLang="en-US"/>
              <a:pPr/>
              <a:t>‹#›</a:t>
            </a:fld>
            <a:endParaRPr lang="en-US" altLang="en-US"/>
          </a:p>
        </p:txBody>
      </p:sp>
    </p:spTree>
    <p:extLst>
      <p:ext uri="{BB962C8B-B14F-4D97-AF65-F5344CB8AC3E}">
        <p14:creationId xmlns:p14="http://schemas.microsoft.com/office/powerpoint/2010/main" val="2465214895"/>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58908-8BE8-1FFB-915C-72FE4C22FE9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B71C8D3-9E1E-A6C9-E8A4-AA1CF1E606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D55FF2-BD07-AE5E-3A66-4254CBA00C97}"/>
              </a:ext>
            </a:extLst>
          </p:cNvPr>
          <p:cNvSpPr>
            <a:spLocks noGrp="1"/>
          </p:cNvSpPr>
          <p:nvPr>
            <p:ph type="sldNum" sz="quarter" idx="12"/>
          </p:nvPr>
        </p:nvSpPr>
        <p:spPr/>
        <p:txBody>
          <a:bodyPr/>
          <a:lstStyle>
            <a:lvl1pPr>
              <a:defRPr/>
            </a:lvl1pPr>
          </a:lstStyle>
          <a:p>
            <a:fld id="{D275097B-BD3D-4B75-8F31-D3C7D30C6E88}" type="slidenum">
              <a:rPr lang="en-US" altLang="en-US"/>
              <a:pPr/>
              <a:t>‹#›</a:t>
            </a:fld>
            <a:endParaRPr lang="en-US" altLang="en-US"/>
          </a:p>
        </p:txBody>
      </p:sp>
    </p:spTree>
    <p:extLst>
      <p:ext uri="{BB962C8B-B14F-4D97-AF65-F5344CB8AC3E}">
        <p14:creationId xmlns:p14="http://schemas.microsoft.com/office/powerpoint/2010/main" val="1714822854"/>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6F2C92D-C518-B043-0906-D9F9E1FA42E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732743A-64F1-2C9A-6E1E-4E2C60BD9C8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CE43A38-0282-38BA-9471-7C693B9F2E5B}"/>
              </a:ext>
            </a:extLst>
          </p:cNvPr>
          <p:cNvSpPr>
            <a:spLocks noGrp="1"/>
          </p:cNvSpPr>
          <p:nvPr>
            <p:ph type="sldNum" sz="quarter" idx="12"/>
          </p:nvPr>
        </p:nvSpPr>
        <p:spPr/>
        <p:txBody>
          <a:bodyPr/>
          <a:lstStyle>
            <a:lvl1pPr>
              <a:defRPr/>
            </a:lvl1pPr>
          </a:lstStyle>
          <a:p>
            <a:fld id="{8433194D-F228-4A20-8609-DB7A8B0C2F6B}" type="slidenum">
              <a:rPr lang="en-US" altLang="en-US"/>
              <a:pPr/>
              <a:t>‹#›</a:t>
            </a:fld>
            <a:endParaRPr lang="en-US" altLang="en-US"/>
          </a:p>
        </p:txBody>
      </p:sp>
    </p:spTree>
    <p:extLst>
      <p:ext uri="{BB962C8B-B14F-4D97-AF65-F5344CB8AC3E}">
        <p14:creationId xmlns:p14="http://schemas.microsoft.com/office/powerpoint/2010/main" val="2159090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16:creationId xmlns:a16="http://schemas.microsoft.com/office/drawing/2014/main" id="{63E3F42B-DD0C-5A83-3EF0-DBB54C4FA89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7E3A9E4-F51B-1FA1-4597-FA39A962F4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04FFE2-999D-7FE5-85FA-F14B9A0B3D4C}"/>
              </a:ext>
            </a:extLst>
          </p:cNvPr>
          <p:cNvSpPr>
            <a:spLocks noGrp="1"/>
          </p:cNvSpPr>
          <p:nvPr>
            <p:ph type="sldNum" sz="quarter" idx="12"/>
          </p:nvPr>
        </p:nvSpPr>
        <p:spPr/>
        <p:txBody>
          <a:bodyPr/>
          <a:lstStyle>
            <a:lvl1pPr>
              <a:defRPr/>
            </a:lvl1pPr>
          </a:lstStyle>
          <a:p>
            <a:fld id="{69EDF649-5360-4426-A83F-8BA7BD00C21A}" type="slidenum">
              <a:rPr lang="en-US" altLang="en-US"/>
              <a:pPr/>
              <a:t>‹#›</a:t>
            </a:fld>
            <a:endParaRPr lang="en-US" altLang="en-US"/>
          </a:p>
        </p:txBody>
      </p:sp>
    </p:spTree>
    <p:extLst>
      <p:ext uri="{BB962C8B-B14F-4D97-AF65-F5344CB8AC3E}">
        <p14:creationId xmlns:p14="http://schemas.microsoft.com/office/powerpoint/2010/main" val="1638908102"/>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16:creationId xmlns:a16="http://schemas.microsoft.com/office/drawing/2014/main" id="{6736B422-3932-CA90-B712-83C775126D0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0892C3E-48E7-5342-5CAB-E045BD4573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1F29AB0-AEA3-99D8-E746-FDBF928DC475}"/>
              </a:ext>
            </a:extLst>
          </p:cNvPr>
          <p:cNvSpPr>
            <a:spLocks noGrp="1"/>
          </p:cNvSpPr>
          <p:nvPr>
            <p:ph type="sldNum" sz="quarter" idx="12"/>
          </p:nvPr>
        </p:nvSpPr>
        <p:spPr/>
        <p:txBody>
          <a:bodyPr/>
          <a:lstStyle>
            <a:lvl1pPr>
              <a:defRPr/>
            </a:lvl1pPr>
          </a:lstStyle>
          <a:p>
            <a:fld id="{DA36276D-EADB-4D8F-AA87-86AAE8DAE9EE}" type="slidenum">
              <a:rPr lang="en-US" altLang="en-US"/>
              <a:pPr/>
              <a:t>‹#›</a:t>
            </a:fld>
            <a:endParaRPr lang="en-US" altLang="en-US"/>
          </a:p>
        </p:txBody>
      </p:sp>
    </p:spTree>
    <p:extLst>
      <p:ext uri="{BB962C8B-B14F-4D97-AF65-F5344CB8AC3E}">
        <p14:creationId xmlns:p14="http://schemas.microsoft.com/office/powerpoint/2010/main" val="2185381720"/>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8B62DD-3476-D865-7744-4DAC857BFF77}"/>
              </a:ext>
            </a:extLst>
          </p:cNvPr>
          <p:cNvSpPr/>
          <p:nvPr/>
        </p:nvSpPr>
        <p:spPr>
          <a:xfrm>
            <a:off x="182563" y="182563"/>
            <a:ext cx="8778875"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27" name="Title Placeholder 1">
            <a:extLst>
              <a:ext uri="{FF2B5EF4-FFF2-40B4-BE49-F238E27FC236}">
                <a16:creationId xmlns:a16="http://schemas.microsoft.com/office/drawing/2014/main" id="{67669CA5-0C45-C7ED-54BE-9CB0C01F1611}"/>
              </a:ext>
            </a:extLst>
          </p:cNvPr>
          <p:cNvSpPr>
            <a:spLocks noGrp="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21FD1165-D40A-A01B-F174-3F41D568CA3D}"/>
              </a:ext>
            </a:extLst>
          </p:cNvPr>
          <p:cNvSpPr>
            <a:spLocks noGrp="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D58AE35-A6FC-4DB5-A0D6-8713F6A16A76}"/>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accent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AE2CF359-2622-A313-042E-949BCB764138}"/>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accent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F895516-664A-114F-59A7-B18F267BCE0C}"/>
              </a:ext>
            </a:extLst>
          </p:cNvPr>
          <p:cNvSpPr>
            <a:spLocks noGrp="1"/>
          </p:cNvSpPr>
          <p:nvPr>
            <p:ph type="sldNum" sz="quarter" idx="4"/>
          </p:nvPr>
        </p:nvSpPr>
        <p:spPr>
          <a:xfrm>
            <a:off x="6997700" y="6224588"/>
            <a:ext cx="12795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accent1"/>
                </a:solidFill>
              </a:defRPr>
            </a:lvl1pPr>
          </a:lstStyle>
          <a:p>
            <a:fld id="{5D9BA7C8-5856-417E-A506-107F107F84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6" r:id="rId1"/>
    <p:sldLayoutId id="2147484026" r:id="rId2"/>
    <p:sldLayoutId id="2147484087"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ransition spd="slow">
    <p:random/>
  </p:transition>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Corbel" pitchFamily="34" charset="0"/>
        </a:defRPr>
      </a:lvl2pPr>
      <a:lvl3pPr algn="l" defTabSz="685800" rtl="0" eaLnBrk="0" fontAlgn="base" hangingPunct="0">
        <a:lnSpc>
          <a:spcPct val="90000"/>
        </a:lnSpc>
        <a:spcBef>
          <a:spcPct val="0"/>
        </a:spcBef>
        <a:spcAft>
          <a:spcPct val="0"/>
        </a:spcAft>
        <a:defRPr sz="4000">
          <a:solidFill>
            <a:schemeClr val="accent1"/>
          </a:solidFill>
          <a:latin typeface="Corbel" pitchFamily="34" charset="0"/>
        </a:defRPr>
      </a:lvl3pPr>
      <a:lvl4pPr algn="l" defTabSz="685800" rtl="0" eaLnBrk="0" fontAlgn="base" hangingPunct="0">
        <a:lnSpc>
          <a:spcPct val="90000"/>
        </a:lnSpc>
        <a:spcBef>
          <a:spcPct val="0"/>
        </a:spcBef>
        <a:spcAft>
          <a:spcPct val="0"/>
        </a:spcAft>
        <a:defRPr sz="4000">
          <a:solidFill>
            <a:schemeClr val="accent1"/>
          </a:solidFill>
          <a:latin typeface="Corbel" pitchFamily="34" charset="0"/>
        </a:defRPr>
      </a:lvl4pPr>
      <a:lvl5pPr algn="l" defTabSz="685800" rtl="0" eaLnBrk="0" fontAlgn="base" hangingPunct="0">
        <a:lnSpc>
          <a:spcPct val="90000"/>
        </a:lnSpc>
        <a:spcBef>
          <a:spcPct val="0"/>
        </a:spcBef>
        <a:spcAft>
          <a:spcPct val="0"/>
        </a:spcAft>
        <a:defRPr sz="4000">
          <a:solidFill>
            <a:schemeClr val="accent1"/>
          </a:solidFill>
          <a:latin typeface="Corbel" pitchFamily="34" charset="0"/>
        </a:defRPr>
      </a:lvl5pPr>
      <a:lvl6pPr marL="457200" algn="l" defTabSz="685800" rtl="0" eaLnBrk="1" fontAlgn="base" hangingPunct="1">
        <a:lnSpc>
          <a:spcPct val="90000"/>
        </a:lnSpc>
        <a:spcBef>
          <a:spcPct val="0"/>
        </a:spcBef>
        <a:spcAft>
          <a:spcPct val="0"/>
        </a:spcAft>
        <a:defRPr sz="4000">
          <a:solidFill>
            <a:schemeClr val="accent1"/>
          </a:solidFill>
          <a:latin typeface="Corbel" pitchFamily="34" charset="0"/>
        </a:defRPr>
      </a:lvl6pPr>
      <a:lvl7pPr marL="914400" algn="l" defTabSz="685800" rtl="0" eaLnBrk="1" fontAlgn="base" hangingPunct="1">
        <a:lnSpc>
          <a:spcPct val="90000"/>
        </a:lnSpc>
        <a:spcBef>
          <a:spcPct val="0"/>
        </a:spcBef>
        <a:spcAft>
          <a:spcPct val="0"/>
        </a:spcAft>
        <a:defRPr sz="4000">
          <a:solidFill>
            <a:schemeClr val="accent1"/>
          </a:solidFill>
          <a:latin typeface="Corbel" pitchFamily="34" charset="0"/>
        </a:defRPr>
      </a:lvl7pPr>
      <a:lvl8pPr marL="1371600" algn="l" defTabSz="685800" rtl="0" eaLnBrk="1" fontAlgn="base" hangingPunct="1">
        <a:lnSpc>
          <a:spcPct val="90000"/>
        </a:lnSpc>
        <a:spcBef>
          <a:spcPct val="0"/>
        </a:spcBef>
        <a:spcAft>
          <a:spcPct val="0"/>
        </a:spcAft>
        <a:defRPr sz="4000">
          <a:solidFill>
            <a:schemeClr val="accent1"/>
          </a:solidFill>
          <a:latin typeface="Corbel" pitchFamily="34" charset="0"/>
        </a:defRPr>
      </a:lvl8pPr>
      <a:lvl9pPr marL="1828800" algn="l" defTabSz="685800" rtl="0" eaLnBrk="1" fontAlgn="base" hangingPunct="1">
        <a:lnSpc>
          <a:spcPct val="90000"/>
        </a:lnSpc>
        <a:spcBef>
          <a:spcPct val="0"/>
        </a:spcBef>
        <a:spcAft>
          <a:spcPct val="0"/>
        </a:spcAft>
        <a:defRPr sz="4000">
          <a:solidFill>
            <a:schemeClr val="accent1"/>
          </a:solidFill>
          <a:latin typeface="Corbel" pitchFamily="34" charset="0"/>
        </a:defRPr>
      </a:lvl9pPr>
    </p:titleStyle>
    <p:bodyStyle>
      <a:lvl1pPr marL="171450" indent="-136525" algn="l" defTabSz="685800" rtl="0" eaLnBrk="0" fontAlgn="base" hangingPunct="0">
        <a:lnSpc>
          <a:spcPct val="90000"/>
        </a:lnSpc>
        <a:spcBef>
          <a:spcPts val="1000"/>
        </a:spcBef>
        <a:spcAft>
          <a:spcPct val="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728A6E-C696-FB90-DB08-A216B18EBCCF}"/>
              </a:ext>
            </a:extLst>
          </p:cNvPr>
          <p:cNvSpPr/>
          <p:nvPr/>
        </p:nvSpPr>
        <p:spPr>
          <a:xfrm>
            <a:off x="182563" y="182563"/>
            <a:ext cx="8778875" cy="6492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1" name="Title Placeholder 1">
            <a:extLst>
              <a:ext uri="{FF2B5EF4-FFF2-40B4-BE49-F238E27FC236}">
                <a16:creationId xmlns:a16="http://schemas.microsoft.com/office/drawing/2014/main" id="{30563287-2ADE-8C5F-F225-2D733F1DE12D}"/>
              </a:ext>
            </a:extLst>
          </p:cNvPr>
          <p:cNvSpPr>
            <a:spLocks noGrp="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8F1C109B-FB3D-5FBD-FF56-B499E04397C9}"/>
              </a:ext>
            </a:extLst>
          </p:cNvPr>
          <p:cNvSpPr>
            <a:spLocks noGrp="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BBEC8BA-87DA-1BFE-CF15-E788CDDE8F2D}"/>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F4A1F111-4AF9-C371-FF77-8ADF0CDCD8A5}"/>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A3BEAC8-B5A1-F3B2-3659-140BA04016CB}"/>
              </a:ext>
            </a:extLst>
          </p:cNvPr>
          <p:cNvSpPr>
            <a:spLocks noGrp="1"/>
          </p:cNvSpPr>
          <p:nvPr>
            <p:ph type="sldNum" sz="quarter" idx="4"/>
          </p:nvPr>
        </p:nvSpPr>
        <p:spPr>
          <a:xfrm>
            <a:off x="6997700" y="6224588"/>
            <a:ext cx="12795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7DF55E2D-DB16-494B-AB0C-2649248E8E9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8" r:id="rId1"/>
    <p:sldLayoutId id="2147484035" r:id="rId2"/>
    <p:sldLayoutId id="2147484089"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spd="slow">
    <p:random/>
  </p:transition>
  <p:txStyles>
    <p:title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itchFamily="34" charset="0"/>
        </a:defRPr>
      </a:lvl2pPr>
      <a:lvl3pPr algn="l" defTabSz="685800" rtl="0" eaLnBrk="0" fontAlgn="base" hangingPunct="0">
        <a:lnSpc>
          <a:spcPct val="90000"/>
        </a:lnSpc>
        <a:spcBef>
          <a:spcPct val="0"/>
        </a:spcBef>
        <a:spcAft>
          <a:spcPct val="0"/>
        </a:spcAft>
        <a:defRPr sz="4000">
          <a:solidFill>
            <a:schemeClr val="tx1"/>
          </a:solidFill>
          <a:latin typeface="Corbel" pitchFamily="34" charset="0"/>
        </a:defRPr>
      </a:lvl3pPr>
      <a:lvl4pPr algn="l" defTabSz="685800" rtl="0" eaLnBrk="0" fontAlgn="base" hangingPunct="0">
        <a:lnSpc>
          <a:spcPct val="90000"/>
        </a:lnSpc>
        <a:spcBef>
          <a:spcPct val="0"/>
        </a:spcBef>
        <a:spcAft>
          <a:spcPct val="0"/>
        </a:spcAft>
        <a:defRPr sz="4000">
          <a:solidFill>
            <a:schemeClr val="tx1"/>
          </a:solidFill>
          <a:latin typeface="Corbel" pitchFamily="34" charset="0"/>
        </a:defRPr>
      </a:lvl4pPr>
      <a:lvl5pPr algn="l" defTabSz="685800" rtl="0" eaLnBrk="0" fontAlgn="base" hangingPunct="0">
        <a:lnSpc>
          <a:spcPct val="90000"/>
        </a:lnSpc>
        <a:spcBef>
          <a:spcPct val="0"/>
        </a:spcBef>
        <a:spcAft>
          <a:spcPct val="0"/>
        </a:spcAft>
        <a:defRPr sz="4000">
          <a:solidFill>
            <a:schemeClr val="tx1"/>
          </a:solidFill>
          <a:latin typeface="Corbel" pitchFamily="34" charset="0"/>
        </a:defRPr>
      </a:lvl5pPr>
      <a:lvl6pPr marL="457200" algn="l" defTabSz="685800" rtl="0" eaLnBrk="1" fontAlgn="base" hangingPunct="1">
        <a:lnSpc>
          <a:spcPct val="90000"/>
        </a:lnSpc>
        <a:spcBef>
          <a:spcPct val="0"/>
        </a:spcBef>
        <a:spcAft>
          <a:spcPct val="0"/>
        </a:spcAft>
        <a:defRPr sz="4000">
          <a:solidFill>
            <a:schemeClr val="tx1"/>
          </a:solidFill>
          <a:latin typeface="Corbel" pitchFamily="34" charset="0"/>
        </a:defRPr>
      </a:lvl6pPr>
      <a:lvl7pPr marL="914400" algn="l" defTabSz="685800" rtl="0" eaLnBrk="1" fontAlgn="base" hangingPunct="1">
        <a:lnSpc>
          <a:spcPct val="90000"/>
        </a:lnSpc>
        <a:spcBef>
          <a:spcPct val="0"/>
        </a:spcBef>
        <a:spcAft>
          <a:spcPct val="0"/>
        </a:spcAft>
        <a:defRPr sz="4000">
          <a:solidFill>
            <a:schemeClr val="tx1"/>
          </a:solidFill>
          <a:latin typeface="Corbel" pitchFamily="34" charset="0"/>
        </a:defRPr>
      </a:lvl7pPr>
      <a:lvl8pPr marL="1371600" algn="l" defTabSz="685800" rtl="0" eaLnBrk="1" fontAlgn="base" hangingPunct="1">
        <a:lnSpc>
          <a:spcPct val="90000"/>
        </a:lnSpc>
        <a:spcBef>
          <a:spcPct val="0"/>
        </a:spcBef>
        <a:spcAft>
          <a:spcPct val="0"/>
        </a:spcAft>
        <a:defRPr sz="4000">
          <a:solidFill>
            <a:schemeClr val="tx1"/>
          </a:solidFill>
          <a:latin typeface="Corbel" pitchFamily="34" charset="0"/>
        </a:defRPr>
      </a:lvl8pPr>
      <a:lvl9pPr marL="1828800" algn="l" defTabSz="685800" rtl="0" eaLnBrk="1" fontAlgn="base" hangingPunct="1">
        <a:lnSpc>
          <a:spcPct val="90000"/>
        </a:lnSpc>
        <a:spcBef>
          <a:spcPct val="0"/>
        </a:spcBef>
        <a:spcAft>
          <a:spcPct val="0"/>
        </a:spcAft>
        <a:defRPr sz="4000">
          <a:solidFill>
            <a:schemeClr val="tx1"/>
          </a:solidFill>
          <a:latin typeface="Corbel" pitchFamily="34" charset="0"/>
        </a:defRPr>
      </a:lvl9pPr>
    </p:titleStyle>
    <p:body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6CD12D-BCD7-D0C7-0851-4748D3AFF771}"/>
              </a:ext>
            </a:extLst>
          </p:cNvPr>
          <p:cNvSpPr/>
          <p:nvPr/>
        </p:nvSpPr>
        <p:spPr>
          <a:xfrm>
            <a:off x="182563" y="182563"/>
            <a:ext cx="8778875" cy="6492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75" name="Title Placeholder 1">
            <a:extLst>
              <a:ext uri="{FF2B5EF4-FFF2-40B4-BE49-F238E27FC236}">
                <a16:creationId xmlns:a16="http://schemas.microsoft.com/office/drawing/2014/main" id="{386550C0-AE54-DA34-6A80-3E894AF06E8F}"/>
              </a:ext>
            </a:extLst>
          </p:cNvPr>
          <p:cNvSpPr>
            <a:spLocks noGrp="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3F4785BA-A082-D053-B7E4-C9C90061345A}"/>
              </a:ext>
            </a:extLst>
          </p:cNvPr>
          <p:cNvSpPr>
            <a:spLocks noGrp="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0DCCD30-0EA5-970E-B24B-70763F13561F}"/>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DA9BA152-C856-4A7D-AE86-A5D8CD7AE33C}"/>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17AC83A-067E-ADDD-AF1A-069BAD7B3D8E}"/>
              </a:ext>
            </a:extLst>
          </p:cNvPr>
          <p:cNvSpPr>
            <a:spLocks noGrp="1"/>
          </p:cNvSpPr>
          <p:nvPr>
            <p:ph type="sldNum" sz="quarter" idx="4"/>
          </p:nvPr>
        </p:nvSpPr>
        <p:spPr>
          <a:xfrm>
            <a:off x="6997700" y="6224588"/>
            <a:ext cx="12795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BFE8AE90-2B41-452C-8ECE-90BD38AB8F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90" r:id="rId1"/>
    <p:sldLayoutId id="2147484044" r:id="rId2"/>
    <p:sldLayoutId id="2147484091"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ransition spd="slow">
    <p:random/>
  </p:transition>
  <p:txStyles>
    <p:title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itchFamily="34" charset="0"/>
        </a:defRPr>
      </a:lvl2pPr>
      <a:lvl3pPr algn="l" defTabSz="685800" rtl="0" eaLnBrk="0" fontAlgn="base" hangingPunct="0">
        <a:lnSpc>
          <a:spcPct val="90000"/>
        </a:lnSpc>
        <a:spcBef>
          <a:spcPct val="0"/>
        </a:spcBef>
        <a:spcAft>
          <a:spcPct val="0"/>
        </a:spcAft>
        <a:defRPr sz="4000">
          <a:solidFill>
            <a:schemeClr val="tx1"/>
          </a:solidFill>
          <a:latin typeface="Corbel" pitchFamily="34" charset="0"/>
        </a:defRPr>
      </a:lvl3pPr>
      <a:lvl4pPr algn="l" defTabSz="685800" rtl="0" eaLnBrk="0" fontAlgn="base" hangingPunct="0">
        <a:lnSpc>
          <a:spcPct val="90000"/>
        </a:lnSpc>
        <a:spcBef>
          <a:spcPct val="0"/>
        </a:spcBef>
        <a:spcAft>
          <a:spcPct val="0"/>
        </a:spcAft>
        <a:defRPr sz="4000">
          <a:solidFill>
            <a:schemeClr val="tx1"/>
          </a:solidFill>
          <a:latin typeface="Corbel" pitchFamily="34" charset="0"/>
        </a:defRPr>
      </a:lvl4pPr>
      <a:lvl5pPr algn="l" defTabSz="685800" rtl="0" eaLnBrk="0" fontAlgn="base" hangingPunct="0">
        <a:lnSpc>
          <a:spcPct val="90000"/>
        </a:lnSpc>
        <a:spcBef>
          <a:spcPct val="0"/>
        </a:spcBef>
        <a:spcAft>
          <a:spcPct val="0"/>
        </a:spcAft>
        <a:defRPr sz="4000">
          <a:solidFill>
            <a:schemeClr val="tx1"/>
          </a:solidFill>
          <a:latin typeface="Corbel" pitchFamily="34" charset="0"/>
        </a:defRPr>
      </a:lvl5pPr>
      <a:lvl6pPr marL="457200" algn="l" defTabSz="685800" rtl="0" eaLnBrk="1" fontAlgn="base" hangingPunct="1">
        <a:lnSpc>
          <a:spcPct val="90000"/>
        </a:lnSpc>
        <a:spcBef>
          <a:spcPct val="0"/>
        </a:spcBef>
        <a:spcAft>
          <a:spcPct val="0"/>
        </a:spcAft>
        <a:defRPr sz="4000">
          <a:solidFill>
            <a:schemeClr val="tx1"/>
          </a:solidFill>
          <a:latin typeface="Corbel" pitchFamily="34" charset="0"/>
        </a:defRPr>
      </a:lvl6pPr>
      <a:lvl7pPr marL="914400" algn="l" defTabSz="685800" rtl="0" eaLnBrk="1" fontAlgn="base" hangingPunct="1">
        <a:lnSpc>
          <a:spcPct val="90000"/>
        </a:lnSpc>
        <a:spcBef>
          <a:spcPct val="0"/>
        </a:spcBef>
        <a:spcAft>
          <a:spcPct val="0"/>
        </a:spcAft>
        <a:defRPr sz="4000">
          <a:solidFill>
            <a:schemeClr val="tx1"/>
          </a:solidFill>
          <a:latin typeface="Corbel" pitchFamily="34" charset="0"/>
        </a:defRPr>
      </a:lvl7pPr>
      <a:lvl8pPr marL="1371600" algn="l" defTabSz="685800" rtl="0" eaLnBrk="1" fontAlgn="base" hangingPunct="1">
        <a:lnSpc>
          <a:spcPct val="90000"/>
        </a:lnSpc>
        <a:spcBef>
          <a:spcPct val="0"/>
        </a:spcBef>
        <a:spcAft>
          <a:spcPct val="0"/>
        </a:spcAft>
        <a:defRPr sz="4000">
          <a:solidFill>
            <a:schemeClr val="tx1"/>
          </a:solidFill>
          <a:latin typeface="Corbel" pitchFamily="34" charset="0"/>
        </a:defRPr>
      </a:lvl8pPr>
      <a:lvl9pPr marL="1828800" algn="l" defTabSz="685800" rtl="0" eaLnBrk="1" fontAlgn="base" hangingPunct="1">
        <a:lnSpc>
          <a:spcPct val="90000"/>
        </a:lnSpc>
        <a:spcBef>
          <a:spcPct val="0"/>
        </a:spcBef>
        <a:spcAft>
          <a:spcPct val="0"/>
        </a:spcAft>
        <a:defRPr sz="4000">
          <a:solidFill>
            <a:schemeClr val="tx1"/>
          </a:solidFill>
          <a:latin typeface="Corbel" pitchFamily="34" charset="0"/>
        </a:defRPr>
      </a:lvl9pPr>
    </p:titleStyle>
    <p:body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B3104EA3-752A-FF65-CCA5-B7704ED0564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AF6D1692-0A03-A2F2-BC7A-559B9177DA87}"/>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80D109F-9CEF-3C0C-205A-2B66D365434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AAA00CB7-33AA-4C3F-CDDC-73E457AC659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4726C33-5283-9A22-A3AA-E23E4AA97CEF}"/>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06CE3616-B5B6-4106-B757-2CE905E0580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ransition spd="slow">
    <p:random/>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0B7C5847-5D08-0C95-600C-09E0D4DA831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DACBA2F4-DCC9-5F9D-47B3-6A3561ECD558}"/>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44168FF-21BE-FD04-724D-DA9817808DC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C70A5BF-6DF6-B009-B5CB-1C7A477DB36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C25C200-979D-0A50-8FEE-2DBC31288A8F}"/>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4D014F39-9F6B-4373-B96E-252FF82DBA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ransition spd="slow">
    <p:random/>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3DC724FE-8818-2BD8-B728-0CD6B4FC7155}"/>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8784CF8B-DCAF-61F6-66FF-7E147746253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2909434-2BEC-3771-9DB6-8C64CC5A322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41DAB0D0-AE11-B8CE-27EC-F6A0E06E3B3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B45456A-7FB9-B454-CCD5-B8E6099B250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11FAEC55-8C4E-4074-8E3A-807FE1B20C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ransition spd="slow">
    <p:random/>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ourworldindata.org/grapher/electricity-prod-source-stacked?"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3FB2F8-D3AE-5584-7F7C-367BA5DF573F}"/>
              </a:ext>
            </a:extLst>
          </p:cNvPr>
          <p:cNvSpPr>
            <a:spLocks noGrp="1" noChangeArrowheads="1"/>
          </p:cNvSpPr>
          <p:nvPr>
            <p:ph type="ctrTitle"/>
          </p:nvPr>
        </p:nvSpPr>
        <p:spPr>
          <a:xfrm>
            <a:off x="685800" y="2286000"/>
            <a:ext cx="7772400" cy="1143000"/>
          </a:xfrm>
        </p:spPr>
        <p:txBody>
          <a:bodyPr>
            <a:normAutofit fontScale="90000"/>
          </a:bodyPr>
          <a:lstStyle/>
          <a:p>
            <a:pPr eaLnBrk="1" hangingPunct="1">
              <a:defRPr/>
            </a:pPr>
            <a:r>
              <a:rPr lang="en-US" altLang="en-US" sz="5400"/>
              <a:t>Environmental &amp; Energy Policy</a:t>
            </a:r>
            <a:endParaRPr lang="en-US" altLang="en-US"/>
          </a:p>
        </p:txBody>
      </p:sp>
      <p:sp>
        <p:nvSpPr>
          <p:cNvPr id="15363" name="Rectangle 3">
            <a:extLst>
              <a:ext uri="{FF2B5EF4-FFF2-40B4-BE49-F238E27FC236}">
                <a16:creationId xmlns:a16="http://schemas.microsoft.com/office/drawing/2014/main" id="{36538927-5C64-290B-109C-F65F29E3ED6B}"/>
              </a:ext>
            </a:extLst>
          </p:cNvPr>
          <p:cNvSpPr>
            <a:spLocks noGrp="1" noChangeArrowheads="1"/>
          </p:cNvSpPr>
          <p:nvPr>
            <p:ph type="subTitle" idx="1"/>
          </p:nvPr>
        </p:nvSpPr>
        <p:spPr>
          <a:xfrm>
            <a:off x="1282700" y="3870325"/>
            <a:ext cx="6575425" cy="1387475"/>
          </a:xfrm>
        </p:spPr>
        <p:txBody>
          <a:bodyPr/>
          <a:lstStyle/>
          <a:p>
            <a:pPr algn="l" eaLnBrk="1" hangingPunct="1"/>
            <a:endParaRPr lang="en-US" altLang="en-US"/>
          </a:p>
          <a:p>
            <a:pPr algn="l" eaLnBrk="1" hangingPunct="1"/>
            <a:endParaRPr lang="en-US" altLang="en-US"/>
          </a:p>
        </p:txBody>
      </p:sp>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a:extLst>
              <a:ext uri="{FF2B5EF4-FFF2-40B4-BE49-F238E27FC236}">
                <a16:creationId xmlns:a16="http://schemas.microsoft.com/office/drawing/2014/main" id="{4841BD76-E9AF-7AE3-69FB-9F3968A21A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figure is a line graph titled &quot;Clean Air Act and Total Suspended Particulates, by Attainment Status&quot;.  The y-axis shows micrograms per cubic meter, ranging from 30 to 110 in increments of 20.  The x-axis represents time from 1965 to 1995, with vertical dotted lines marking the Passage of Clean Air Act in 1970 and Amendments to Clean Air Act in 1977.  Two lines are shown: &quot;Counties not in Attainment with National Ambient Air Quality Standards&quot; and &quot;Counties in Attainment with National Ambient Air Quality Standards&quot;. The non-attainment line starts near 110 μg/m³ in 1965, declining steadily to about 95 in 1970, 70 by 1977, and around 50 in 1995. The attainment line begins around 60 μg/m³ in 1965, remains steady until 1970, then declines to about 50 by 1977 and further to around 35 in 1995. Both lines show overall declining trends with some variation, illustrating the impact of the Clean Air Act on air quality in different types of counties. The source line reads, Source: Researchersʼ calculations using data from the US Environmental Protection Agency, obtained through a Freedom of Information Act (FOIA) request.">
            <a:extLst>
              <a:ext uri="{FF2B5EF4-FFF2-40B4-BE49-F238E27FC236}">
                <a16:creationId xmlns:a16="http://schemas.microsoft.com/office/drawing/2014/main" id="{B8195F7A-F0D6-43DA-8DD6-59FB51F56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09" y="457200"/>
            <a:ext cx="8637982" cy="615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030056"/>
      </p:ext>
    </p:ext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CB1033-A110-9815-8EE6-E124F724D2F6}"/>
              </a:ext>
            </a:extLst>
          </p:cNvPr>
          <p:cNvPicPr>
            <a:picLocks noChangeAspect="1"/>
          </p:cNvPicPr>
          <p:nvPr/>
        </p:nvPicPr>
        <p:blipFill>
          <a:blip r:embed="rId2"/>
          <a:stretch>
            <a:fillRect/>
          </a:stretch>
        </p:blipFill>
        <p:spPr>
          <a:xfrm>
            <a:off x="536222" y="704850"/>
            <a:ext cx="8071556" cy="5448300"/>
          </a:xfrm>
          <a:prstGeom prst="rect">
            <a:avLst/>
          </a:prstGeom>
        </p:spPr>
      </p:pic>
    </p:spTree>
    <p:extLst>
      <p:ext uri="{BB962C8B-B14F-4D97-AF65-F5344CB8AC3E}">
        <p14:creationId xmlns:p14="http://schemas.microsoft.com/office/powerpoint/2010/main" val="1664216855"/>
      </p:ext>
    </p:extLst>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340266E6-DDCB-817F-AA7D-5EAC656C14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947738"/>
            <a:ext cx="621982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CE346D8-229B-4881-5A33-19FFA49B4D83}"/>
              </a:ext>
            </a:extLst>
          </p:cNvPr>
          <p:cNvSpPr>
            <a:spLocks noGrp="1" noChangeArrowheads="1"/>
          </p:cNvSpPr>
          <p:nvPr>
            <p:ph type="title"/>
          </p:nvPr>
        </p:nvSpPr>
        <p:spPr>
          <a:xfrm>
            <a:off x="457200" y="381000"/>
            <a:ext cx="8077200" cy="1143000"/>
          </a:xfrm>
        </p:spPr>
        <p:txBody>
          <a:bodyPr/>
          <a:lstStyle/>
          <a:p>
            <a:pPr eaLnBrk="1" hangingPunct="1"/>
            <a:r>
              <a:rPr lang="en-US" altLang="en-US"/>
              <a:t>Climate Change</a:t>
            </a:r>
          </a:p>
        </p:txBody>
      </p:sp>
      <p:sp>
        <p:nvSpPr>
          <p:cNvPr id="26627" name="Rectangle 3">
            <a:extLst>
              <a:ext uri="{FF2B5EF4-FFF2-40B4-BE49-F238E27FC236}">
                <a16:creationId xmlns:a16="http://schemas.microsoft.com/office/drawing/2014/main" id="{8E50204C-9122-A891-E109-E6B0559EC889}"/>
              </a:ext>
            </a:extLst>
          </p:cNvPr>
          <p:cNvSpPr>
            <a:spLocks noGrp="1" noChangeArrowheads="1"/>
          </p:cNvSpPr>
          <p:nvPr>
            <p:ph idx="1"/>
          </p:nvPr>
        </p:nvSpPr>
        <p:spPr>
          <a:xfrm>
            <a:off x="762000" y="1447800"/>
            <a:ext cx="7772400" cy="4114800"/>
          </a:xfrm>
        </p:spPr>
        <p:txBody>
          <a:bodyPr/>
          <a:lstStyle/>
          <a:p>
            <a:pPr eaLnBrk="1" hangingPunct="1"/>
            <a:r>
              <a:rPr lang="en-US" altLang="en-US" sz="2800" dirty="0"/>
              <a:t>What’s the deal?</a:t>
            </a:r>
          </a:p>
          <a:p>
            <a:pPr eaLnBrk="1" hangingPunct="1"/>
            <a:r>
              <a:rPr lang="en-US" altLang="en-US" sz="2800" dirty="0"/>
              <a:t>The politics of global warming</a:t>
            </a:r>
          </a:p>
          <a:p>
            <a:pPr eaLnBrk="1" hangingPunct="1"/>
            <a:r>
              <a:rPr lang="en-US" altLang="en-US" sz="2800" dirty="0"/>
              <a:t>Public opinion</a:t>
            </a:r>
          </a:p>
          <a:p>
            <a:pPr eaLnBrk="1" hangingPunct="1"/>
            <a:r>
              <a:rPr lang="en-US" altLang="en-US" sz="2800" dirty="0"/>
              <a:t>Global politics vs. national interests</a:t>
            </a:r>
          </a:p>
          <a:p>
            <a:pPr eaLnBrk="1" hangingPunct="1"/>
            <a:r>
              <a:rPr lang="en-US" altLang="en-US" sz="2800" dirty="0"/>
              <a:t>Inflation Reduction Act</a:t>
            </a:r>
          </a:p>
          <a:p>
            <a:pPr lvl="1" eaLnBrk="1" hangingPunct="1"/>
            <a:r>
              <a:rPr lang="en-US" altLang="en-US" sz="2200" dirty="0"/>
              <a:t>Renewables/Electrification</a:t>
            </a:r>
          </a:p>
        </p:txBody>
      </p:sp>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C7B07EA-6367-2B1C-E726-94D0FE309EC0}"/>
              </a:ext>
            </a:extLst>
          </p:cNvPr>
          <p:cNvSpPr>
            <a:spLocks noGrp="1"/>
          </p:cNvSpPr>
          <p:nvPr>
            <p:ph type="title"/>
          </p:nvPr>
        </p:nvSpPr>
        <p:spPr>
          <a:xfrm>
            <a:off x="685800" y="30163"/>
            <a:ext cx="7772400" cy="1143000"/>
          </a:xfrm>
        </p:spPr>
        <p:txBody>
          <a:bodyPr/>
          <a:lstStyle/>
          <a:p>
            <a:pPr eaLnBrk="1" hangingPunct="1"/>
            <a:r>
              <a:rPr lang="en-US" altLang="en-US"/>
              <a:t>It’s getting hot in here</a:t>
            </a:r>
          </a:p>
        </p:txBody>
      </p:sp>
      <p:pic>
        <p:nvPicPr>
          <p:cNvPr id="2050" name="Picture 2">
            <a:extLst>
              <a:ext uri="{FF2B5EF4-FFF2-40B4-BE49-F238E27FC236}">
                <a16:creationId xmlns:a16="http://schemas.microsoft.com/office/drawing/2014/main" id="{1C86C81E-CCF4-41C8-EA69-517DCF923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03" y="1371600"/>
            <a:ext cx="8305393" cy="4575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ACDB4F-D057-2AFD-CFEC-9F8914D61918}"/>
              </a:ext>
            </a:extLst>
          </p:cNvPr>
          <p:cNvPicPr>
            <a:picLocks noChangeAspect="1"/>
          </p:cNvPicPr>
          <p:nvPr/>
        </p:nvPicPr>
        <p:blipFill>
          <a:blip r:embed="rId2"/>
          <a:stretch>
            <a:fillRect/>
          </a:stretch>
        </p:blipFill>
        <p:spPr>
          <a:xfrm>
            <a:off x="553366" y="1043055"/>
            <a:ext cx="8037267" cy="4771889"/>
          </a:xfrm>
          <a:prstGeom prst="rect">
            <a:avLst/>
          </a:prstGeom>
        </p:spPr>
      </p:pic>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832E-8D4C-3FFF-CD18-5D29DCDBDBC2}"/>
              </a:ext>
            </a:extLst>
          </p:cNvPr>
          <p:cNvSpPr>
            <a:spLocks noGrp="1"/>
          </p:cNvSpPr>
          <p:nvPr>
            <p:ph type="title"/>
          </p:nvPr>
        </p:nvSpPr>
        <p:spPr>
          <a:xfrm>
            <a:off x="868362" y="2751137"/>
            <a:ext cx="7407275" cy="1355725"/>
          </a:xfrm>
        </p:spPr>
        <p:txBody>
          <a:bodyPr/>
          <a:lstStyle/>
          <a:p>
            <a:r>
              <a:rPr lang="en-US" dirty="0"/>
              <a:t>Climate change public opinion</a:t>
            </a:r>
          </a:p>
        </p:txBody>
      </p:sp>
    </p:spTree>
    <p:extLst>
      <p:ext uri="{BB962C8B-B14F-4D97-AF65-F5344CB8AC3E}">
        <p14:creationId xmlns:p14="http://schemas.microsoft.com/office/powerpoint/2010/main" val="1336312670"/>
      </p:ext>
    </p:extLst>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1369233-8427-1D13-B38A-BEAFC326742B}"/>
              </a:ext>
            </a:extLst>
          </p:cNvPr>
          <p:cNvSpPr>
            <a:spLocks noGrp="1"/>
          </p:cNvSpPr>
          <p:nvPr>
            <p:ph type="title"/>
          </p:nvPr>
        </p:nvSpPr>
        <p:spPr>
          <a:xfrm>
            <a:off x="762000" y="0"/>
            <a:ext cx="7772400" cy="1143000"/>
          </a:xfrm>
        </p:spPr>
        <p:txBody>
          <a:bodyPr/>
          <a:lstStyle/>
          <a:p>
            <a:pPr eaLnBrk="1" hangingPunct="1"/>
            <a:r>
              <a:rPr lang="en-US" altLang="en-US"/>
              <a:t>Politics of climate in chart form</a:t>
            </a:r>
          </a:p>
        </p:txBody>
      </p:sp>
      <p:pic>
        <p:nvPicPr>
          <p:cNvPr id="2" name="Picture 1">
            <a:extLst>
              <a:ext uri="{FF2B5EF4-FFF2-40B4-BE49-F238E27FC236}">
                <a16:creationId xmlns:a16="http://schemas.microsoft.com/office/drawing/2014/main" id="{0C255826-E82C-182F-E907-EDE75BBC2C99}"/>
              </a:ext>
            </a:extLst>
          </p:cNvPr>
          <p:cNvPicPr>
            <a:picLocks noChangeAspect="1"/>
          </p:cNvPicPr>
          <p:nvPr/>
        </p:nvPicPr>
        <p:blipFill>
          <a:blip r:embed="rId2"/>
          <a:stretch>
            <a:fillRect/>
          </a:stretch>
        </p:blipFill>
        <p:spPr>
          <a:xfrm>
            <a:off x="501738" y="304800"/>
            <a:ext cx="8006225" cy="6172200"/>
          </a:xfrm>
          <a:prstGeom prst="rect">
            <a:avLst/>
          </a:prstGeom>
        </p:spPr>
      </p:pic>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2AE7A-1892-BD62-ECA5-975934FD86C6}"/>
              </a:ext>
            </a:extLst>
          </p:cNvPr>
          <p:cNvPicPr>
            <a:picLocks noChangeAspect="1"/>
          </p:cNvPicPr>
          <p:nvPr/>
        </p:nvPicPr>
        <p:blipFill>
          <a:blip r:embed="rId2"/>
          <a:stretch>
            <a:fillRect/>
          </a:stretch>
        </p:blipFill>
        <p:spPr>
          <a:xfrm>
            <a:off x="5257800" y="381000"/>
            <a:ext cx="2286000" cy="3546986"/>
          </a:xfrm>
          <a:prstGeom prst="rect">
            <a:avLst/>
          </a:prstGeom>
        </p:spPr>
      </p:pic>
      <p:pic>
        <p:nvPicPr>
          <p:cNvPr id="3" name="Picture 2">
            <a:extLst>
              <a:ext uri="{FF2B5EF4-FFF2-40B4-BE49-F238E27FC236}">
                <a16:creationId xmlns:a16="http://schemas.microsoft.com/office/drawing/2014/main" id="{7E8824CD-F2B2-6777-06AB-B4F0A08FC705}"/>
              </a:ext>
            </a:extLst>
          </p:cNvPr>
          <p:cNvPicPr>
            <a:picLocks noChangeAspect="1"/>
          </p:cNvPicPr>
          <p:nvPr/>
        </p:nvPicPr>
        <p:blipFill>
          <a:blip r:embed="rId3"/>
          <a:stretch>
            <a:fillRect/>
          </a:stretch>
        </p:blipFill>
        <p:spPr>
          <a:xfrm>
            <a:off x="4953000" y="3732893"/>
            <a:ext cx="3619500" cy="2886982"/>
          </a:xfrm>
          <a:prstGeom prst="rect">
            <a:avLst/>
          </a:prstGeom>
        </p:spPr>
      </p:pic>
      <p:pic>
        <p:nvPicPr>
          <p:cNvPr id="6" name="Picture 5">
            <a:extLst>
              <a:ext uri="{FF2B5EF4-FFF2-40B4-BE49-F238E27FC236}">
                <a16:creationId xmlns:a16="http://schemas.microsoft.com/office/drawing/2014/main" id="{8D3C7320-BAAC-7F7E-031A-AA092FB8FAFB}"/>
              </a:ext>
            </a:extLst>
          </p:cNvPr>
          <p:cNvPicPr>
            <a:picLocks noChangeAspect="1"/>
          </p:cNvPicPr>
          <p:nvPr/>
        </p:nvPicPr>
        <p:blipFill>
          <a:blip r:embed="rId4"/>
          <a:stretch>
            <a:fillRect/>
          </a:stretch>
        </p:blipFill>
        <p:spPr>
          <a:xfrm>
            <a:off x="335136" y="264750"/>
            <a:ext cx="4325627" cy="5221650"/>
          </a:xfrm>
          <a:prstGeom prst="rect">
            <a:avLst/>
          </a:prstGeom>
        </p:spPr>
      </p:pic>
    </p:spTree>
    <p:extLst>
      <p:ext uri="{BB962C8B-B14F-4D97-AF65-F5344CB8AC3E}">
        <p14:creationId xmlns:p14="http://schemas.microsoft.com/office/powerpoint/2010/main" val="1846878226"/>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2872C72-3292-0815-37C0-B6D891C1437B}"/>
              </a:ext>
            </a:extLst>
          </p:cNvPr>
          <p:cNvSpPr>
            <a:spLocks noGrp="1" noChangeArrowheads="1"/>
          </p:cNvSpPr>
          <p:nvPr>
            <p:ph type="title"/>
          </p:nvPr>
        </p:nvSpPr>
        <p:spPr/>
        <p:txBody>
          <a:bodyPr/>
          <a:lstStyle/>
          <a:p>
            <a:pPr eaLnBrk="1" hangingPunct="1"/>
            <a:r>
              <a:rPr lang="en-US" altLang="en-US"/>
              <a:t>Introduction</a:t>
            </a:r>
          </a:p>
        </p:txBody>
      </p:sp>
      <p:sp>
        <p:nvSpPr>
          <p:cNvPr id="16387" name="Rectangle 3">
            <a:extLst>
              <a:ext uri="{FF2B5EF4-FFF2-40B4-BE49-F238E27FC236}">
                <a16:creationId xmlns:a16="http://schemas.microsoft.com/office/drawing/2014/main" id="{C1D662A8-4370-23D8-1BF1-0A0699E7313F}"/>
              </a:ext>
            </a:extLst>
          </p:cNvPr>
          <p:cNvSpPr>
            <a:spLocks noGrp="1" noChangeArrowheads="1"/>
          </p:cNvSpPr>
          <p:nvPr>
            <p:ph idx="1"/>
          </p:nvPr>
        </p:nvSpPr>
        <p:spPr/>
        <p:txBody>
          <a:bodyPr/>
          <a:lstStyle/>
          <a:p>
            <a:pPr eaLnBrk="1" hangingPunct="1"/>
            <a:r>
              <a:rPr lang="en-US" altLang="en-US" sz="2800" dirty="0"/>
              <a:t>Pollution</a:t>
            </a:r>
          </a:p>
          <a:p>
            <a:pPr eaLnBrk="1" hangingPunct="1"/>
            <a:r>
              <a:rPr lang="en-US" altLang="en-US" sz="2800" dirty="0"/>
              <a:t>Current climate reality</a:t>
            </a:r>
          </a:p>
          <a:p>
            <a:pPr eaLnBrk="1" hangingPunct="1"/>
            <a:r>
              <a:rPr lang="en-US" altLang="en-US" sz="2800" dirty="0"/>
              <a:t>Interdependence of Environment and Energy</a:t>
            </a:r>
          </a:p>
          <a:p>
            <a:pPr eaLnBrk="1" hangingPunct="1"/>
            <a:r>
              <a:rPr lang="en-US" altLang="en-US" sz="2800" dirty="0"/>
              <a:t>US Energy Production and Consumption</a:t>
            </a:r>
          </a:p>
        </p:txBody>
      </p:sp>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78DCE0DC-8FA2-E59C-B871-5D5783F8E4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406082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9C4C86-200D-A7EB-44F4-B25683C14691}"/>
              </a:ext>
            </a:extLst>
          </p:cNvPr>
          <p:cNvPicPr>
            <a:picLocks noChangeAspect="1"/>
          </p:cNvPicPr>
          <p:nvPr/>
        </p:nvPicPr>
        <p:blipFill>
          <a:blip r:embed="rId2"/>
          <a:stretch>
            <a:fillRect/>
          </a:stretch>
        </p:blipFill>
        <p:spPr>
          <a:xfrm>
            <a:off x="1524000" y="300037"/>
            <a:ext cx="6096000" cy="6257925"/>
          </a:xfrm>
          <a:prstGeom prst="rect">
            <a:avLst/>
          </a:prstGeom>
        </p:spPr>
      </p:pic>
    </p:spTree>
    <p:extLst>
      <p:ext uri="{BB962C8B-B14F-4D97-AF65-F5344CB8AC3E}">
        <p14:creationId xmlns:p14="http://schemas.microsoft.com/office/powerpoint/2010/main" val="1190987797"/>
      </p:ext>
    </p:extLst>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8140740-3090-B606-4293-C7622DCDF6A1}"/>
              </a:ext>
            </a:extLst>
          </p:cNvPr>
          <p:cNvSpPr>
            <a:spLocks noGrp="1"/>
          </p:cNvSpPr>
          <p:nvPr>
            <p:ph type="title"/>
          </p:nvPr>
        </p:nvSpPr>
        <p:spPr>
          <a:xfrm>
            <a:off x="381000" y="228600"/>
            <a:ext cx="7407275" cy="1355725"/>
          </a:xfrm>
        </p:spPr>
        <p:txBody>
          <a:bodyPr/>
          <a:lstStyle/>
          <a:p>
            <a:pPr eaLnBrk="1" hangingPunct="1"/>
            <a:r>
              <a:rPr lang="en-US" altLang="en-US"/>
              <a:t>Global CO2 production</a:t>
            </a:r>
          </a:p>
        </p:txBody>
      </p:sp>
      <p:pic>
        <p:nvPicPr>
          <p:cNvPr id="3" name="Picture 2">
            <a:extLst>
              <a:ext uri="{FF2B5EF4-FFF2-40B4-BE49-F238E27FC236}">
                <a16:creationId xmlns:a16="http://schemas.microsoft.com/office/drawing/2014/main" id="{0C9BDFE6-750E-9B25-3C93-B032B3BFEA6C}"/>
              </a:ext>
            </a:extLst>
          </p:cNvPr>
          <p:cNvPicPr>
            <a:picLocks noChangeAspect="1"/>
          </p:cNvPicPr>
          <p:nvPr/>
        </p:nvPicPr>
        <p:blipFill>
          <a:blip r:embed="rId2"/>
          <a:stretch>
            <a:fillRect/>
          </a:stretch>
        </p:blipFill>
        <p:spPr>
          <a:xfrm>
            <a:off x="196851" y="457200"/>
            <a:ext cx="8792632" cy="5972354"/>
          </a:xfrm>
          <a:prstGeom prst="rect">
            <a:avLst/>
          </a:prstGeom>
        </p:spPr>
      </p:pic>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r chart titled &quot;Countries that have emitted the most CO2 emissions to date,&quot; showing each country's share of cumulative global emissions since 1750. The USA leads with 24%, followed by China (15%), Russia (6.7%), Germany (5.2%), and the UK (4.4%). Other notable countries include Japan (3.8%), France (2.2%), Canada (1.9%), and Ukraine (1.7%). Data reflects fossil fuel and industry emissions, excluding land use, sourced from the Global Carbon Budget (2024).">
            <a:extLst>
              <a:ext uri="{FF2B5EF4-FFF2-40B4-BE49-F238E27FC236}">
                <a16:creationId xmlns:a16="http://schemas.microsoft.com/office/drawing/2014/main" id="{067411D3-20D4-CBEF-F7E0-A543104EB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0"/>
            <a:ext cx="6172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763846"/>
      </p:ext>
    </p:extLst>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B11B7-AF44-516F-2D9F-B40854FA38E8}"/>
            </a:ext>
          </a:extLst>
        </p:cNvPr>
        <p:cNvGrpSpPr/>
        <p:nvPr/>
      </p:nvGrpSpPr>
      <p:grpSpPr>
        <a:xfrm>
          <a:off x="0" y="0"/>
          <a:ext cx="0" cy="0"/>
          <a:chOff x="0" y="0"/>
          <a:chExt cx="0" cy="0"/>
        </a:xfrm>
      </p:grpSpPr>
      <p:sp>
        <p:nvSpPr>
          <p:cNvPr id="39938" name="Rectangle 2">
            <a:extLst>
              <a:ext uri="{FF2B5EF4-FFF2-40B4-BE49-F238E27FC236}">
                <a16:creationId xmlns:a16="http://schemas.microsoft.com/office/drawing/2014/main" id="{A9D1D09B-F30D-9ADB-00E3-2C71336666C0}"/>
              </a:ext>
            </a:extLst>
          </p:cNvPr>
          <p:cNvSpPr>
            <a:spLocks noGrp="1" noChangeArrowheads="1"/>
          </p:cNvSpPr>
          <p:nvPr>
            <p:ph type="title"/>
          </p:nvPr>
        </p:nvSpPr>
        <p:spPr/>
        <p:txBody>
          <a:bodyPr/>
          <a:lstStyle/>
          <a:p>
            <a:r>
              <a:rPr lang="en-US" dirty="0"/>
              <a:t>Technology, Energy, and The Future</a:t>
            </a:r>
          </a:p>
        </p:txBody>
      </p:sp>
      <p:sp>
        <p:nvSpPr>
          <p:cNvPr id="39939" name="Rectangle 3">
            <a:extLst>
              <a:ext uri="{FF2B5EF4-FFF2-40B4-BE49-F238E27FC236}">
                <a16:creationId xmlns:a16="http://schemas.microsoft.com/office/drawing/2014/main" id="{218713DC-A73A-19C5-FC01-FC3D2295BD47}"/>
              </a:ext>
            </a:extLst>
          </p:cNvPr>
          <p:cNvSpPr>
            <a:spLocks noGrp="1" noChangeArrowheads="1"/>
          </p:cNvSpPr>
          <p:nvPr>
            <p:ph idx="1"/>
          </p:nvPr>
        </p:nvSpPr>
        <p:spPr/>
        <p:txBody>
          <a:bodyPr/>
          <a:lstStyle/>
          <a:p>
            <a:pPr eaLnBrk="1" hangingPunct="1"/>
            <a:r>
              <a:rPr lang="en-US" altLang="en-US" sz="2800" dirty="0"/>
              <a:t>Renewables/electrification</a:t>
            </a:r>
            <a:endParaRPr lang="en-US" altLang="en-US" sz="2400" dirty="0"/>
          </a:p>
          <a:p>
            <a:pPr lvl="1" eaLnBrk="1" hangingPunct="1"/>
            <a:r>
              <a:rPr lang="en-US" altLang="en-US" sz="2600" dirty="0"/>
              <a:t>Grid challenges</a:t>
            </a:r>
          </a:p>
          <a:p>
            <a:pPr eaLnBrk="1" hangingPunct="1"/>
            <a:r>
              <a:rPr lang="en-US" altLang="en-US" sz="2800" dirty="0"/>
              <a:t>Nuclear</a:t>
            </a:r>
          </a:p>
          <a:p>
            <a:pPr eaLnBrk="1" hangingPunct="1"/>
            <a:r>
              <a:rPr lang="en-US" altLang="en-US" sz="2800" dirty="0"/>
              <a:t>Climate change technological mitigation</a:t>
            </a:r>
          </a:p>
        </p:txBody>
      </p:sp>
    </p:spTree>
    <p:extLst>
      <p:ext uri="{BB962C8B-B14F-4D97-AF65-F5344CB8AC3E}">
        <p14:creationId xmlns:p14="http://schemas.microsoft.com/office/powerpoint/2010/main" val="2167215034"/>
      </p:ext>
    </p:extLst>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line graph illustrates the change in the price of electricity from new power plants over the past 15 years, from 2009 to 2024, measured in levelized costs of energy (LCOE) in dollars per megawatt hour (MWh). &#10;It shows that the prices of electricity from renewables have declined faster than those from fossil fuels.">
            <a:extLst>
              <a:ext uri="{FF2B5EF4-FFF2-40B4-BE49-F238E27FC236}">
                <a16:creationId xmlns:a16="http://schemas.microsoft.com/office/drawing/2014/main" id="{69F01DF6-DCC4-3F69-18CA-B9B09B210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28600"/>
            <a:ext cx="4876800" cy="62832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1C05D9-ADDE-74C0-2482-EFB3D958B74E}"/>
              </a:ext>
            </a:extLst>
          </p:cNvPr>
          <p:cNvSpPr txBox="1"/>
          <p:nvPr/>
        </p:nvSpPr>
        <p:spPr>
          <a:xfrm>
            <a:off x="457201" y="838200"/>
            <a:ext cx="3276600" cy="1077218"/>
          </a:xfrm>
          <a:prstGeom prst="rect">
            <a:avLst/>
          </a:prstGeom>
          <a:noFill/>
        </p:spPr>
        <p:txBody>
          <a:bodyPr wrap="square" rtlCol="0">
            <a:spAutoFit/>
          </a:bodyPr>
          <a:lstStyle/>
          <a:p>
            <a:r>
              <a:rPr lang="en-US" sz="3200" dirty="0">
                <a:latin typeface="Corbel" panose="020B0503020204020204" pitchFamily="34" charset="0"/>
              </a:rPr>
              <a:t>One Chart to Rule Them All</a:t>
            </a:r>
          </a:p>
        </p:txBody>
      </p:sp>
    </p:spTree>
    <p:extLst>
      <p:ext uri="{BB962C8B-B14F-4D97-AF65-F5344CB8AC3E}">
        <p14:creationId xmlns:p14="http://schemas.microsoft.com/office/powerpoint/2010/main" val="787314990"/>
      </p:ext>
    </p:extLst>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B0E2F9-D15B-2F09-051E-EB922BA9ACEE}"/>
              </a:ext>
            </a:extLst>
          </p:cNvPr>
          <p:cNvPicPr>
            <a:picLocks noChangeAspect="1"/>
          </p:cNvPicPr>
          <p:nvPr/>
        </p:nvPicPr>
        <p:blipFill>
          <a:blip r:embed="rId2"/>
          <a:stretch>
            <a:fillRect/>
          </a:stretch>
        </p:blipFill>
        <p:spPr>
          <a:xfrm>
            <a:off x="302281" y="1132840"/>
            <a:ext cx="8539438" cy="4592320"/>
          </a:xfrm>
          <a:prstGeom prst="rect">
            <a:avLst/>
          </a:prstGeom>
        </p:spPr>
      </p:pic>
    </p:spTree>
    <p:extLst>
      <p:ext uri="{BB962C8B-B14F-4D97-AF65-F5344CB8AC3E}">
        <p14:creationId xmlns:p14="http://schemas.microsoft.com/office/powerpoint/2010/main" val="3892065123"/>
      </p:ext>
    </p:extLst>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2DA1AE-A54F-3A20-9BBD-EDA017E5680C}"/>
              </a:ext>
            </a:extLst>
          </p:cNvPr>
          <p:cNvPicPr>
            <a:picLocks noChangeAspect="1"/>
          </p:cNvPicPr>
          <p:nvPr/>
        </p:nvPicPr>
        <p:blipFill>
          <a:blip r:embed="rId2"/>
          <a:stretch>
            <a:fillRect/>
          </a:stretch>
        </p:blipFill>
        <p:spPr>
          <a:xfrm>
            <a:off x="335783" y="609600"/>
            <a:ext cx="8472434" cy="5429646"/>
          </a:xfrm>
          <a:prstGeom prst="rect">
            <a:avLst/>
          </a:prstGeom>
        </p:spPr>
      </p:pic>
      <p:sp>
        <p:nvSpPr>
          <p:cNvPr id="4" name="TextBox 3">
            <a:extLst>
              <a:ext uri="{FF2B5EF4-FFF2-40B4-BE49-F238E27FC236}">
                <a16:creationId xmlns:a16="http://schemas.microsoft.com/office/drawing/2014/main" id="{D020A4BC-4509-C622-7E13-66620939BCCC}"/>
              </a:ext>
            </a:extLst>
          </p:cNvPr>
          <p:cNvSpPr txBox="1"/>
          <p:nvPr/>
        </p:nvSpPr>
        <p:spPr>
          <a:xfrm>
            <a:off x="8072655" y="6268616"/>
            <a:ext cx="761999" cy="369332"/>
          </a:xfrm>
          <a:prstGeom prst="rect">
            <a:avLst/>
          </a:prstGeom>
          <a:noFill/>
        </p:spPr>
        <p:txBody>
          <a:bodyPr wrap="square" rtlCol="0">
            <a:spAutoFit/>
          </a:bodyPr>
          <a:lstStyle/>
          <a:p>
            <a:r>
              <a:rPr lang="en-US" sz="1800" dirty="0">
                <a:latin typeface="+mj-lt"/>
                <a:hlinkClick r:id="rId3"/>
              </a:rPr>
              <a:t>link</a:t>
            </a:r>
            <a:endParaRPr lang="en-US" sz="1800" dirty="0">
              <a:latin typeface="+mj-lt"/>
            </a:endParaRPr>
          </a:p>
        </p:txBody>
      </p:sp>
    </p:spTree>
    <p:extLst>
      <p:ext uri="{BB962C8B-B14F-4D97-AF65-F5344CB8AC3E}">
        <p14:creationId xmlns:p14="http://schemas.microsoft.com/office/powerpoint/2010/main" val="1524879854"/>
      </p:ext>
    </p:extLst>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2ED2C6D-6728-E866-2944-F6A69CBF9CB5}"/>
              </a:ext>
            </a:extLst>
          </p:cNvPr>
          <p:cNvSpPr>
            <a:spLocks noGrp="1" noChangeArrowheads="1"/>
          </p:cNvSpPr>
          <p:nvPr>
            <p:ph type="title"/>
          </p:nvPr>
        </p:nvSpPr>
        <p:spPr/>
        <p:txBody>
          <a:bodyPr/>
          <a:lstStyle/>
          <a:p>
            <a:pPr eaLnBrk="1" hangingPunct="1"/>
            <a:r>
              <a:rPr lang="en-US" altLang="en-US" dirty="0"/>
              <a:t>Contemporary Policy Challenges</a:t>
            </a:r>
          </a:p>
        </p:txBody>
      </p:sp>
      <p:sp>
        <p:nvSpPr>
          <p:cNvPr id="39939" name="Rectangle 3">
            <a:extLst>
              <a:ext uri="{FF2B5EF4-FFF2-40B4-BE49-F238E27FC236}">
                <a16:creationId xmlns:a16="http://schemas.microsoft.com/office/drawing/2014/main" id="{FC31718F-CC63-BCA0-DFE5-9B90E44199BE}"/>
              </a:ext>
            </a:extLst>
          </p:cNvPr>
          <p:cNvSpPr>
            <a:spLocks noGrp="1" noChangeArrowheads="1"/>
          </p:cNvSpPr>
          <p:nvPr>
            <p:ph idx="1"/>
          </p:nvPr>
        </p:nvSpPr>
        <p:spPr/>
        <p:txBody>
          <a:bodyPr/>
          <a:lstStyle/>
          <a:p>
            <a:pPr eaLnBrk="1" hangingPunct="1"/>
            <a:r>
              <a:rPr lang="en-US" altLang="en-US" sz="2800" dirty="0"/>
              <a:t>Culture war economics</a:t>
            </a:r>
            <a:endParaRPr lang="en-US" altLang="en-US" sz="2400" dirty="0"/>
          </a:p>
          <a:p>
            <a:pPr eaLnBrk="1" hangingPunct="1"/>
            <a:r>
              <a:rPr lang="en-US" altLang="en-US" sz="2800" dirty="0"/>
              <a:t>Interest Group challenges</a:t>
            </a:r>
          </a:p>
          <a:p>
            <a:pPr eaLnBrk="1" hangingPunct="1"/>
            <a:r>
              <a:rPr lang="en-US" altLang="en-US" sz="2800" dirty="0"/>
              <a:t>Self-inflicted competitive damage</a:t>
            </a:r>
          </a:p>
          <a:p>
            <a:pPr eaLnBrk="1" hangingPunct="1"/>
            <a:r>
              <a:rPr lang="en-US" altLang="en-US" sz="2800" dirty="0"/>
              <a:t>AI/Data Centers</a:t>
            </a:r>
          </a:p>
          <a:p>
            <a:pPr eaLnBrk="1" hangingPunct="1"/>
            <a:r>
              <a:rPr lang="en-US" altLang="en-US" sz="2800" dirty="0"/>
              <a:t>The Future?</a:t>
            </a:r>
          </a:p>
        </p:txBody>
      </p:sp>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0FC71AE-0F24-CCF7-5CC2-2AC7B6B30A72}"/>
              </a:ext>
            </a:extLst>
          </p:cNvPr>
          <p:cNvSpPr>
            <a:spLocks noGrp="1"/>
          </p:cNvSpPr>
          <p:nvPr>
            <p:ph type="title"/>
          </p:nvPr>
        </p:nvSpPr>
        <p:spPr>
          <a:xfrm>
            <a:off x="838200" y="152400"/>
            <a:ext cx="7407275" cy="1355725"/>
          </a:xfrm>
        </p:spPr>
        <p:txBody>
          <a:bodyPr/>
          <a:lstStyle/>
          <a:p>
            <a:r>
              <a:rPr lang="en-US" altLang="en-US" dirty="0"/>
              <a:t>Culture war meets energy policy</a:t>
            </a:r>
          </a:p>
        </p:txBody>
      </p:sp>
      <p:pic>
        <p:nvPicPr>
          <p:cNvPr id="2" name="Picture 1">
            <a:extLst>
              <a:ext uri="{FF2B5EF4-FFF2-40B4-BE49-F238E27FC236}">
                <a16:creationId xmlns:a16="http://schemas.microsoft.com/office/drawing/2014/main" id="{731F81F7-46F2-E89A-55F5-C074AB0FD723}"/>
              </a:ext>
            </a:extLst>
          </p:cNvPr>
          <p:cNvPicPr>
            <a:picLocks noChangeAspect="1"/>
          </p:cNvPicPr>
          <p:nvPr/>
        </p:nvPicPr>
        <p:blipFill>
          <a:blip r:embed="rId2"/>
          <a:stretch>
            <a:fillRect/>
          </a:stretch>
        </p:blipFill>
        <p:spPr>
          <a:xfrm>
            <a:off x="1981200" y="1171251"/>
            <a:ext cx="4191000" cy="5528129"/>
          </a:xfrm>
          <a:prstGeom prst="rect">
            <a:avLst/>
          </a:prstGeom>
        </p:spPr>
      </p:pic>
    </p:spTree>
    <p:extLst>
      <p:ext uri="{BB962C8B-B14F-4D97-AF65-F5344CB8AC3E}">
        <p14:creationId xmlns:p14="http://schemas.microsoft.com/office/powerpoint/2010/main" val="2972408281"/>
      </p:ext>
    </p:extLst>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8047A1-A253-7EC4-9CD4-710520CD14CD}"/>
              </a:ext>
            </a:extLst>
          </p:cNvPr>
          <p:cNvPicPr>
            <a:picLocks noChangeAspect="1"/>
          </p:cNvPicPr>
          <p:nvPr/>
        </p:nvPicPr>
        <p:blipFill>
          <a:blip r:embed="rId2"/>
          <a:stretch>
            <a:fillRect/>
          </a:stretch>
        </p:blipFill>
        <p:spPr>
          <a:xfrm>
            <a:off x="599520" y="585390"/>
            <a:ext cx="7944959" cy="5687219"/>
          </a:xfrm>
          <a:prstGeom prst="rect">
            <a:avLst/>
          </a:prstGeom>
        </p:spPr>
      </p:pic>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0356F1-FD77-A1EB-AC37-844CAFA81A95}"/>
              </a:ext>
            </a:extLst>
          </p:cNvPr>
          <p:cNvPicPr>
            <a:picLocks noChangeAspect="1"/>
          </p:cNvPicPr>
          <p:nvPr/>
        </p:nvPicPr>
        <p:blipFill>
          <a:blip r:embed="rId2"/>
          <a:stretch>
            <a:fillRect/>
          </a:stretch>
        </p:blipFill>
        <p:spPr>
          <a:xfrm>
            <a:off x="838200" y="228600"/>
            <a:ext cx="7775111" cy="6400800"/>
          </a:xfrm>
          <a:prstGeom prst="rect">
            <a:avLst/>
          </a:prstGeom>
        </p:spPr>
      </p:pic>
    </p:spTree>
    <p:extLst>
      <p:ext uri="{BB962C8B-B14F-4D97-AF65-F5344CB8AC3E}">
        <p14:creationId xmlns:p14="http://schemas.microsoft.com/office/powerpoint/2010/main" val="3469206914"/>
      </p:ext>
    </p:extLst>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81D6-E27E-414A-074E-0AEEB9D23853}"/>
              </a:ext>
            </a:extLst>
          </p:cNvPr>
          <p:cNvSpPr>
            <a:spLocks noGrp="1"/>
          </p:cNvSpPr>
          <p:nvPr>
            <p:ph type="title"/>
          </p:nvPr>
        </p:nvSpPr>
        <p:spPr>
          <a:xfrm>
            <a:off x="868362" y="76200"/>
            <a:ext cx="7407275" cy="1355725"/>
          </a:xfrm>
        </p:spPr>
        <p:txBody>
          <a:bodyPr/>
          <a:lstStyle/>
          <a:p>
            <a:r>
              <a:rPr lang="en-US" dirty="0"/>
              <a:t>Did Claude make these two slides?</a:t>
            </a:r>
          </a:p>
        </p:txBody>
      </p:sp>
      <p:pic>
        <p:nvPicPr>
          <p:cNvPr id="3" name="Picture 2">
            <a:extLst>
              <a:ext uri="{FF2B5EF4-FFF2-40B4-BE49-F238E27FC236}">
                <a16:creationId xmlns:a16="http://schemas.microsoft.com/office/drawing/2014/main" id="{55B55B89-0931-C83B-C98C-E0B269B27CE6}"/>
              </a:ext>
            </a:extLst>
          </p:cNvPr>
          <p:cNvPicPr>
            <a:picLocks noChangeAspect="1"/>
          </p:cNvPicPr>
          <p:nvPr/>
        </p:nvPicPr>
        <p:blipFill>
          <a:blip r:embed="rId2"/>
          <a:stretch>
            <a:fillRect/>
          </a:stretch>
        </p:blipFill>
        <p:spPr>
          <a:xfrm>
            <a:off x="533400" y="1371600"/>
            <a:ext cx="8298432" cy="4921028"/>
          </a:xfrm>
          <a:prstGeom prst="rect">
            <a:avLst/>
          </a:prstGeom>
        </p:spPr>
      </p:pic>
    </p:spTree>
    <p:extLst>
      <p:ext uri="{BB962C8B-B14F-4D97-AF65-F5344CB8AC3E}">
        <p14:creationId xmlns:p14="http://schemas.microsoft.com/office/powerpoint/2010/main" val="2741695097"/>
      </p:ext>
    </p:extLst>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2F0AAE-6907-891E-0E14-FC01A39FC914}"/>
              </a:ext>
            </a:extLst>
          </p:cNvPr>
          <p:cNvPicPr>
            <a:picLocks noChangeAspect="1"/>
          </p:cNvPicPr>
          <p:nvPr/>
        </p:nvPicPr>
        <p:blipFill>
          <a:blip r:embed="rId2"/>
          <a:stretch>
            <a:fillRect/>
          </a:stretch>
        </p:blipFill>
        <p:spPr>
          <a:xfrm>
            <a:off x="685800" y="1676400"/>
            <a:ext cx="8058045" cy="4051160"/>
          </a:xfrm>
          <a:prstGeom prst="rect">
            <a:avLst/>
          </a:prstGeom>
        </p:spPr>
      </p:pic>
    </p:spTree>
    <p:extLst>
      <p:ext uri="{BB962C8B-B14F-4D97-AF65-F5344CB8AC3E}">
        <p14:creationId xmlns:p14="http://schemas.microsoft.com/office/powerpoint/2010/main" val="2140034728"/>
      </p:ext>
    </p:extLst>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6AFE28-68E0-2937-259D-1D937A3F0CDC}"/>
              </a:ext>
            </a:extLst>
          </p:cNvPr>
          <p:cNvPicPr>
            <a:picLocks noChangeAspect="1"/>
          </p:cNvPicPr>
          <p:nvPr/>
        </p:nvPicPr>
        <p:blipFill>
          <a:blip r:embed="rId2"/>
          <a:stretch>
            <a:fillRect/>
          </a:stretch>
        </p:blipFill>
        <p:spPr>
          <a:xfrm>
            <a:off x="1295400" y="381000"/>
            <a:ext cx="6832534" cy="5838021"/>
          </a:xfrm>
          <a:prstGeom prst="rect">
            <a:avLst/>
          </a:prstGeom>
        </p:spPr>
      </p:pic>
    </p:spTree>
    <p:extLst>
      <p:ext uri="{BB962C8B-B14F-4D97-AF65-F5344CB8AC3E}">
        <p14:creationId xmlns:p14="http://schemas.microsoft.com/office/powerpoint/2010/main" val="2904171660"/>
      </p:ext>
    </p:extLst>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F-minus.gif">
            <a:extLst>
              <a:ext uri="{FF2B5EF4-FFF2-40B4-BE49-F238E27FC236}">
                <a16:creationId xmlns:a16="http://schemas.microsoft.com/office/drawing/2014/main" id="{03E940C8-37EC-88EE-2132-E5D348D4AB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87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AD547D-856A-9401-30C4-F72B5089ACC9}"/>
              </a:ext>
            </a:extLst>
          </p:cNvPr>
          <p:cNvPicPr>
            <a:picLocks noChangeAspect="1"/>
          </p:cNvPicPr>
          <p:nvPr/>
        </p:nvPicPr>
        <p:blipFill>
          <a:blip r:embed="rId2"/>
          <a:stretch>
            <a:fillRect/>
          </a:stretch>
        </p:blipFill>
        <p:spPr>
          <a:xfrm>
            <a:off x="556652" y="809259"/>
            <a:ext cx="8030696" cy="5239481"/>
          </a:xfrm>
          <a:prstGeom prst="rect">
            <a:avLst/>
          </a:prstGeom>
        </p:spPr>
      </p:pic>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7530E-D7A3-6349-4BF2-41258FC84EA5}"/>
              </a:ext>
            </a:extLst>
          </p:cNvPr>
          <p:cNvPicPr>
            <a:picLocks noChangeAspect="1"/>
          </p:cNvPicPr>
          <p:nvPr/>
        </p:nvPicPr>
        <p:blipFill>
          <a:blip r:embed="rId2"/>
          <a:stretch>
            <a:fillRect/>
          </a:stretch>
        </p:blipFill>
        <p:spPr>
          <a:xfrm>
            <a:off x="260304" y="762000"/>
            <a:ext cx="8543299" cy="5737412"/>
          </a:xfrm>
          <a:prstGeom prst="rect">
            <a:avLst/>
          </a:prstGeom>
        </p:spPr>
      </p:pic>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2470B2-693A-368E-4725-954288EC5DC0}"/>
              </a:ext>
            </a:extLst>
          </p:cNvPr>
          <p:cNvPicPr>
            <a:picLocks noChangeAspect="1"/>
          </p:cNvPicPr>
          <p:nvPr/>
        </p:nvPicPr>
        <p:blipFill>
          <a:blip r:embed="rId2"/>
          <a:stretch>
            <a:fillRect/>
          </a:stretch>
        </p:blipFill>
        <p:spPr>
          <a:xfrm>
            <a:off x="794810" y="194811"/>
            <a:ext cx="7554379" cy="6468378"/>
          </a:xfrm>
          <a:prstGeom prst="rect">
            <a:avLst/>
          </a:prstGeom>
        </p:spPr>
      </p:pic>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E6942-0E8C-0832-E265-5F16917A1B23}"/>
              </a:ext>
            </a:extLst>
          </p:cNvPr>
          <p:cNvPicPr>
            <a:picLocks noChangeAspect="1"/>
          </p:cNvPicPr>
          <p:nvPr/>
        </p:nvPicPr>
        <p:blipFill>
          <a:blip r:embed="rId2"/>
          <a:stretch>
            <a:fillRect/>
          </a:stretch>
        </p:blipFill>
        <p:spPr>
          <a:xfrm>
            <a:off x="228600" y="1828800"/>
            <a:ext cx="8583265" cy="3587143"/>
          </a:xfrm>
          <a:prstGeom prst="rect">
            <a:avLst/>
          </a:prstGeom>
        </p:spPr>
      </p:pic>
    </p:spTree>
    <p:extLst>
      <p:ext uri="{BB962C8B-B14F-4D97-AF65-F5344CB8AC3E}">
        <p14:creationId xmlns:p14="http://schemas.microsoft.com/office/powerpoint/2010/main" val="835511776"/>
      </p:ext>
    </p:extLst>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B7A6E5-2300-1683-C907-8B91088A6E79}"/>
              </a:ext>
            </a:extLst>
          </p:cNvPr>
          <p:cNvPicPr>
            <a:picLocks noChangeAspect="1"/>
          </p:cNvPicPr>
          <p:nvPr/>
        </p:nvPicPr>
        <p:blipFill>
          <a:blip r:embed="rId2"/>
          <a:stretch>
            <a:fillRect/>
          </a:stretch>
        </p:blipFill>
        <p:spPr>
          <a:xfrm>
            <a:off x="2438400" y="304800"/>
            <a:ext cx="4410635" cy="6248400"/>
          </a:xfrm>
          <a:prstGeom prst="rect">
            <a:avLst/>
          </a:prstGeom>
        </p:spPr>
      </p:pic>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ED99BB5-4138-7F2B-BBF4-40A8C659EA78}"/>
              </a:ext>
            </a:extLst>
          </p:cNvPr>
          <p:cNvSpPr>
            <a:spLocks noGrp="1" noChangeArrowheads="1"/>
          </p:cNvSpPr>
          <p:nvPr>
            <p:ph type="title"/>
          </p:nvPr>
        </p:nvSpPr>
        <p:spPr>
          <a:xfrm>
            <a:off x="685800" y="228600"/>
            <a:ext cx="7407275" cy="1355725"/>
          </a:xfrm>
        </p:spPr>
        <p:txBody>
          <a:bodyPr/>
          <a:lstStyle/>
          <a:p>
            <a:pPr eaLnBrk="1" hangingPunct="1"/>
            <a:r>
              <a:rPr lang="en-US" altLang="en-US"/>
              <a:t>Politics of Environmental Policy: Conflicts and Principles</a:t>
            </a:r>
          </a:p>
        </p:txBody>
      </p:sp>
      <p:sp>
        <p:nvSpPr>
          <p:cNvPr id="23555" name="Rectangle 3">
            <a:extLst>
              <a:ext uri="{FF2B5EF4-FFF2-40B4-BE49-F238E27FC236}">
                <a16:creationId xmlns:a16="http://schemas.microsoft.com/office/drawing/2014/main" id="{9E66EB88-BA05-C06B-6E6D-759CA0426D5E}"/>
              </a:ext>
            </a:extLst>
          </p:cNvPr>
          <p:cNvSpPr>
            <a:spLocks noGrp="1" noChangeArrowheads="1"/>
          </p:cNvSpPr>
          <p:nvPr>
            <p:ph idx="1"/>
          </p:nvPr>
        </p:nvSpPr>
        <p:spPr>
          <a:xfrm>
            <a:off x="503238" y="1595438"/>
            <a:ext cx="7772400" cy="4495800"/>
          </a:xfrm>
        </p:spPr>
        <p:txBody>
          <a:bodyPr/>
          <a:lstStyle/>
          <a:p>
            <a:pPr eaLnBrk="1" hangingPunct="1"/>
            <a:r>
              <a:rPr lang="en-US" altLang="en-US" sz="2200" dirty="0"/>
              <a:t>Costs and Benefits</a:t>
            </a:r>
          </a:p>
          <a:p>
            <a:pPr eaLnBrk="1" hangingPunct="1"/>
            <a:r>
              <a:rPr lang="en-US" altLang="en-US" sz="2200" dirty="0"/>
              <a:t>Short-term vs. long-term benefit</a:t>
            </a:r>
          </a:p>
          <a:p>
            <a:pPr eaLnBrk="1" hangingPunct="1"/>
            <a:r>
              <a:rPr lang="en-US" altLang="en-US" sz="2200" dirty="0"/>
              <a:t>Externalities</a:t>
            </a:r>
          </a:p>
          <a:p>
            <a:pPr eaLnBrk="1" hangingPunct="1"/>
            <a:r>
              <a:rPr lang="en-US" altLang="en-US" sz="2200" dirty="0"/>
              <a:t>Regulation</a:t>
            </a:r>
          </a:p>
          <a:p>
            <a:pPr eaLnBrk="1" hangingPunct="1"/>
            <a:r>
              <a:rPr lang="en-US" altLang="en-US" sz="2200" dirty="0"/>
              <a:t>Risk Assessment</a:t>
            </a:r>
          </a:p>
          <a:p>
            <a:pPr eaLnBrk="1" hangingPunct="1"/>
            <a:r>
              <a:rPr lang="en-US" altLang="en-US" sz="2200" dirty="0"/>
              <a:t>The case of air pollution</a:t>
            </a:r>
          </a:p>
          <a:p>
            <a:pPr eaLnBrk="1" hangingPunct="1"/>
            <a:r>
              <a:rPr lang="en-US" altLang="en-US" sz="2200" dirty="0"/>
              <a:t>Economic Growth</a:t>
            </a:r>
          </a:p>
          <a:p>
            <a:pPr eaLnBrk="1" hangingPunct="1"/>
            <a:r>
              <a:rPr lang="en-US" altLang="en-US" sz="2200" dirty="0"/>
              <a:t>Compromise</a:t>
            </a:r>
          </a:p>
          <a:p>
            <a:pPr eaLnBrk="1" hangingPunct="1"/>
            <a:r>
              <a:rPr lang="en-US" altLang="en-US" sz="2200" dirty="0"/>
              <a:t>Enforcement</a:t>
            </a:r>
          </a:p>
          <a:p>
            <a:pPr eaLnBrk="1" hangingPunct="1"/>
            <a:r>
              <a:rPr lang="en-US" altLang="en-US" sz="2200" dirty="0"/>
              <a:t>Supply vs. Demand</a:t>
            </a:r>
          </a:p>
          <a:p>
            <a:pPr eaLnBrk="1" hangingPunct="1"/>
            <a:r>
              <a:rPr lang="en-US" altLang="en-US" sz="2200" dirty="0"/>
              <a:t>Agriculture Policy</a:t>
            </a:r>
          </a:p>
          <a:p>
            <a:pPr eaLnBrk="1" hangingPunct="1"/>
            <a:r>
              <a:rPr lang="en-US" altLang="en-US" sz="2200" dirty="0"/>
              <a:t>Successes</a:t>
            </a:r>
          </a:p>
          <a:p>
            <a:pPr eaLnBrk="1" hangingPunct="1"/>
            <a:endParaRPr lang="en-US" altLang="en-US" sz="2800" dirty="0"/>
          </a:p>
        </p:txBody>
      </p:sp>
    </p:spTree>
  </p:cSld>
  <p:clrMapOvr>
    <a:masterClrMapping/>
  </p:clrMapOvr>
  <p:transition spd="slow">
    <p:random/>
  </p:transition>
</p:sld>
</file>

<file path=ppt/theme/theme1.xml><?xml version="1.0" encoding="utf-8"?>
<a:theme xmlns:a="http://schemas.openxmlformats.org/drawingml/2006/main" name="Theme1">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Presentation1" id="{B27A0B0C-0554-4355-9694-06C922576BCC}" vid="{931744D5-F562-40F2-BA40-98D27E7E5832}"/>
    </a:ext>
  </a:extLst>
</a:theme>
</file>

<file path=ppt/theme/theme2.xml><?xml version="1.0" encoding="utf-8"?>
<a:theme xmlns:a="http://schemas.openxmlformats.org/drawingml/2006/main" name="2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Presentation1" id="{B27A0B0C-0554-4355-9694-06C922576BCC}" vid="{B5E914F6-74F5-4743-8947-4390DFC73842}"/>
    </a:ext>
  </a:extLst>
</a:theme>
</file>

<file path=ppt/theme/theme3.xml><?xml version="1.0" encoding="utf-8"?>
<a:theme xmlns:a="http://schemas.openxmlformats.org/drawingml/2006/main" name="3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Presentation1" id="{B27A0B0C-0554-4355-9694-06C922576BCC}" vid="{A9C4EC1E-97B2-41D1-8D0D-9270BA1CE7F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7A0B0C-0554-4355-9694-06C922576BCC}" vid="{D54AE315-733B-4C09-BD2E-885E46E25A6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7A0B0C-0554-4355-9694-06C922576BCC}" vid="{47254A03-FBA7-445B-A5D5-C9A1282EBE19}"/>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7A0B0C-0554-4355-9694-06C922576BCC}" vid="{248A5CE5-AA64-49CB-A28D-CC830828EE87}"/>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PSTemplate2</Template>
  <TotalTime>7402</TotalTime>
  <Words>153</Words>
  <Application>Microsoft Office PowerPoint</Application>
  <PresentationFormat>On-screen Show (4:3)</PresentationFormat>
  <Paragraphs>45</Paragraphs>
  <Slides>34</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34</vt:i4>
      </vt:variant>
    </vt:vector>
  </HeadingPairs>
  <TitlesOfParts>
    <vt:vector size="45" baseType="lpstr">
      <vt:lpstr>Arial</vt:lpstr>
      <vt:lpstr>Calibri</vt:lpstr>
      <vt:lpstr>Calibri Light</vt:lpstr>
      <vt:lpstr>Corbel</vt:lpstr>
      <vt:lpstr>Times New Roman</vt:lpstr>
      <vt:lpstr>Theme1</vt:lpstr>
      <vt:lpstr>2_Basis</vt:lpstr>
      <vt:lpstr>3_Basis</vt:lpstr>
      <vt:lpstr>Office Theme</vt:lpstr>
      <vt:lpstr>1_Office Theme</vt:lpstr>
      <vt:lpstr>2_Office Theme</vt:lpstr>
      <vt:lpstr>Environmental &amp; Energy Policy</vt:lpstr>
      <vt:lpstr>Introduction</vt:lpstr>
      <vt:lpstr>PowerPoint Presentation</vt:lpstr>
      <vt:lpstr>PowerPoint Presentation</vt:lpstr>
      <vt:lpstr>PowerPoint Presentation</vt:lpstr>
      <vt:lpstr>PowerPoint Presentation</vt:lpstr>
      <vt:lpstr>PowerPoint Presentation</vt:lpstr>
      <vt:lpstr>PowerPoint Presentation</vt:lpstr>
      <vt:lpstr>Politics of Environmental Policy: Conflicts and Principles</vt:lpstr>
      <vt:lpstr>PowerPoint Presentation</vt:lpstr>
      <vt:lpstr>PowerPoint Presentation</vt:lpstr>
      <vt:lpstr>PowerPoint Presentation</vt:lpstr>
      <vt:lpstr>PowerPoint Presentation</vt:lpstr>
      <vt:lpstr>Climate Change</vt:lpstr>
      <vt:lpstr>It’s getting hot in here</vt:lpstr>
      <vt:lpstr>PowerPoint Presentation</vt:lpstr>
      <vt:lpstr>Climate change public opinion</vt:lpstr>
      <vt:lpstr>Politics of climate in chart form</vt:lpstr>
      <vt:lpstr>PowerPoint Presentation</vt:lpstr>
      <vt:lpstr>PowerPoint Presentation</vt:lpstr>
      <vt:lpstr>PowerPoint Presentation</vt:lpstr>
      <vt:lpstr>Global CO2 production</vt:lpstr>
      <vt:lpstr>PowerPoint Presentation</vt:lpstr>
      <vt:lpstr>Technology, Energy, and The Future</vt:lpstr>
      <vt:lpstr>PowerPoint Presentation</vt:lpstr>
      <vt:lpstr>PowerPoint Presentation</vt:lpstr>
      <vt:lpstr>PowerPoint Presentation</vt:lpstr>
      <vt:lpstr>Contemporary Policy Challenges</vt:lpstr>
      <vt:lpstr>Culture war meets energy policy</vt:lpstr>
      <vt:lpstr>PowerPoint Presentation</vt:lpstr>
      <vt:lpstr>Did Claude make these two slides?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Policy</dc:title>
  <dc:subject>PS 310</dc:subject>
  <dc:creator>Steven Greene</dc:creator>
  <cp:lastModifiedBy>Steven H Greene</cp:lastModifiedBy>
  <cp:revision>125</cp:revision>
  <dcterms:created xsi:type="dcterms:W3CDTF">1998-08-31T20:41:21Z</dcterms:created>
  <dcterms:modified xsi:type="dcterms:W3CDTF">2025-09-14T18:55:42Z</dcterms:modified>
</cp:coreProperties>
</file>