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3"/>
  </p:notesMasterIdLst>
  <p:handoutMasterIdLst>
    <p:handoutMasterId r:id="rId24"/>
  </p:handoutMasterIdLst>
  <p:sldIdLst>
    <p:sldId id="256" r:id="rId7"/>
    <p:sldId id="325" r:id="rId8"/>
    <p:sldId id="326" r:id="rId9"/>
    <p:sldId id="335" r:id="rId10"/>
    <p:sldId id="283" r:id="rId11"/>
    <p:sldId id="261" r:id="rId12"/>
    <p:sldId id="288" r:id="rId13"/>
    <p:sldId id="311" r:id="rId14"/>
    <p:sldId id="340" r:id="rId15"/>
    <p:sldId id="287" r:id="rId16"/>
    <p:sldId id="341" r:id="rId17"/>
    <p:sldId id="342" r:id="rId18"/>
    <p:sldId id="339" r:id="rId19"/>
    <p:sldId id="293" r:id="rId20"/>
    <p:sldId id="260" r:id="rId21"/>
    <p:sldId id="263" r:id="rId22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>
            <a:extLst>
              <a:ext uri="{FF2B5EF4-FFF2-40B4-BE49-F238E27FC236}">
                <a16:creationId xmlns:a16="http://schemas.microsoft.com/office/drawing/2014/main" id="{12740398-7A86-CCDD-D34C-585F37BEE6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1027">
            <a:extLst>
              <a:ext uri="{FF2B5EF4-FFF2-40B4-BE49-F238E27FC236}">
                <a16:creationId xmlns:a16="http://schemas.microsoft.com/office/drawing/2014/main" id="{D950C3C0-E25F-4395-6EB2-FA8713ED4CA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1028">
            <a:extLst>
              <a:ext uri="{FF2B5EF4-FFF2-40B4-BE49-F238E27FC236}">
                <a16:creationId xmlns:a16="http://schemas.microsoft.com/office/drawing/2014/main" id="{2DE848DC-87A6-ADAD-039F-9B99ED0440A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1029">
            <a:extLst>
              <a:ext uri="{FF2B5EF4-FFF2-40B4-BE49-F238E27FC236}">
                <a16:creationId xmlns:a16="http://schemas.microsoft.com/office/drawing/2014/main" id="{1873A3EE-2CF3-B2B2-8FB9-81F5D8AF3BF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3318D2A-FE5F-47A4-8678-C2F9C58C75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07F047A-B981-D79F-6737-0C96EC56CA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002BF19-63C0-E8AC-5102-6C88B57EDD1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D9E9CD59-AA70-3F1A-1803-32E883D24C03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F2775A69-1AD2-380A-E7D5-C4E8C9331A8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37FDC30-CB72-CD57-1FB0-945EC923D2E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E6B45EE3-FB9D-85B3-4C01-A88338D959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9C49979-85AE-474C-BEA9-EC2E18C27A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4E52F3-6B45-1037-90EC-B7FBCEE8E9D9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582BA1-5134-1F96-A16C-0761B6332218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59B44D1-C75B-EACB-A484-DACED6B4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782989-E61D-83E2-C30D-49B789DA0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F14329-63D3-82D7-BD8C-10ED08B8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5CDBD0-A682-46B8-AEDF-AAF9CA04C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262025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9CA37-AAB2-B5B5-AB01-5CDF59CA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2DFE9-CB45-7AAB-5520-7FA81198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19C20-6D64-B14E-3E81-3035FCC2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A23DD-122B-4C16-B480-1093F70C04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6895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87CC1-9402-0194-AA0D-B99A93579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1ACAA-A0DF-B508-E752-03EFE0097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3897-470B-F550-AD1A-57FD2175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E7D8D-547A-4C91-929C-9B81BEEC34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9538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DFF6DB-4CAA-CD0F-D26E-53DFDC59622F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21B7C8-BDA1-7E15-A30D-F1266A3B056A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8EBC8D2-2221-B807-0DEE-0410F9195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1A5F081-5D99-0512-6AF8-D2EE9E1C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E681BBC-9809-8D23-8DEA-3A15BEAF4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8D3C2-8173-4A58-B204-E4FAE2D72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110281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28FB8-AC9C-FCC1-6B99-7130DBA54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DC456-C08A-2348-2393-C134EBD6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41DB6-CBC2-0A4A-244C-2D0D4E28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2E549-0C76-4435-B4FF-0A0782333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023875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B03446-B84A-ABE2-4117-FF7E71FB1B40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151543-308B-D952-9C78-8AF0A5708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B8EAE3-9143-0CE2-012D-6B46417E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015F91-3D83-76F2-631C-89B8E9F4B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83132-D46B-423A-A445-F0512BAF2F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701078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629547-640E-8B1D-0700-3E7D637B4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316A7-E89F-C2F7-CE1F-20C993FC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5A5A7-397F-2117-F5C5-2D33E3C5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D6A81-9163-4934-AF1F-32EE98513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353507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669A47A-A6E0-A9CE-980C-A1F681815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65764A8-C58B-3433-CF56-628397E93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831A16-9434-10C3-6271-AEC7B5E9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04AA5-1ABB-402F-9B4E-79DD182CD0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102632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6020D99-D87B-3FFD-723E-C24902DEB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CBF97A-96B6-058B-2A90-92F402CC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08D95E-5071-9EC0-3C86-2CF85F98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FB867-5821-4D81-B01B-E8C40A030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302890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1F952F9-8C4D-1D34-64C5-960B58BB8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8496BF7-7716-3CBD-B45A-8ADDD394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98D7DB-82F5-C16D-E460-CE5A0943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471D0-5386-491E-8DFB-C542810EA1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582521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774AB7-3FDD-E752-4CB5-4EFE4CE1B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45B0DD-37E6-6063-1F4F-4559D19C4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ACA50B-39F4-692A-37A8-FCA017AD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103BD-670B-46AB-9E01-E8411E5D0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36179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7856F-AFCD-188D-76B2-FFBF080F7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A9886-430C-8AEB-8A84-4A54D160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12295-F20D-4BD8-5782-703FDF32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28D01-4EC7-4141-8DA8-11617C611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009679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265FE0-8606-C4C6-784D-3647BA04B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190179-B5BE-C6C2-346B-6F43C59A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EDE967-5812-937B-DAD9-E81E59E0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22B7-D6F6-4982-8FE4-F2CA3D6AF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413282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B3E64-FA19-FF22-B5BE-AF58CF0D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921FA-6584-CF91-AB0E-D855F033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C31AE-83F6-BACC-CC2E-297C5B64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D85DF-1B53-4322-ACA7-3F882C2B9B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265869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5961F-DC2C-7F0F-B2EB-C59AAB12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FB5A4-7686-D794-EE7C-C26582C9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CF6BB-4C90-FA04-1725-C9200A9CF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C2320-4B80-4180-9654-28382F5AB4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131946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38B5AE-2BF3-266D-580F-5581CFE0BD9A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D9452E-3ED9-DBB7-0F63-F3EADC95DFFB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C4D9D6C-5CD3-1B77-E3DE-507FD3FB9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4DB29D-8BE8-990E-3F1C-C8D44CCF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806EC49-9B9D-8F9B-3FCF-CB40FAAE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7E8C7-1D36-4F7F-859F-6540B877C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139348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B4ADE-4FAA-8C5C-D53A-35B0A9A3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8930B-0A33-3282-13C3-1426A059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DC4F2-7422-2089-B2CA-1B1A760EB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653F8-8B8B-411B-8B11-E28E81312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212824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C9E0EB-5EA0-8013-17F7-01B79D80C3AA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A57112-D569-2EE7-B116-9717640D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8C1218-039C-9679-5557-2DB6A3DF3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D691AD-8026-9CA9-CA9D-30BA6BF0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0D22-9A22-42E7-A337-BED9B6466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382538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29BE425-5AFC-8914-9586-42CF4A11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5A068-60B6-12C8-C626-54CD363C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716F8-524F-5387-B864-FFD2B113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76A13-6E73-4AAD-95C9-33E658B8B0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62905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28A299-8449-455F-AD2A-94A3DCD1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606A83C-3687-C7CE-32E6-E8C0BA152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CD5F4D-45DC-60DA-175D-D8A705E3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670E6-3FFA-4382-B228-B6C5FDE35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465664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3473BA-4CE2-508E-1685-1302C728F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7DD478-A3CE-06E5-EC91-63324FC6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660216-D593-A1A5-FA0A-6AA1A5D6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BFB26-E0A1-47A2-9E34-44AAFEEDC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525981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DF98A0-599A-965C-86B2-F7D784D99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0017B62-8025-4856-A68C-EA56858DC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39CD311-A0A1-1133-D0D0-E70569C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2C94C-5F27-443A-B998-3CEC4E963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281822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660D6C-13EF-9C1C-5602-8858C0F22249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C38F50-71A4-6122-8A3D-D944E2E0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41B1DC-E825-1C06-D596-381455B2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5DC66E-5F01-45B8-B93D-2A768236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4AF02-596D-4575-BEC9-3EB895B26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645581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0273C1-A0EF-62C7-37BE-663C2292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8E9649-EB0A-E0A1-4E80-50889BE9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6E6793-1E22-B46A-2BBD-B5C9C14A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401EB-2E0D-46C5-A590-C504A455B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758990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335CAD-0A7E-E214-F2E1-D9BADCADB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774ED5-0DCB-8D2F-3556-09BDEAD7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B66292-A51D-7A45-39D5-7E31773F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3EE22-9A4D-464E-B894-A5258A760A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069019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87FE4-0819-859F-1BB5-7D590023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F73AE-FE13-00C8-BD68-3E0A3692E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0CABC-4C50-F706-8467-EF11A58C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A2BC0-B8AF-4B17-A0F9-D927FE3061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699751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3961B-BD4C-F2D6-4F8C-A20657B75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8A100-6A50-36B8-EE01-68933BDE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590D3-8EA2-9EEA-624E-2373ECF85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CC12C-4871-497B-A188-47948254F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474116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BFDBC-8C66-95C3-568B-8D8D83CDB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BF94B-42E6-700D-9312-4438A771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92D85-AA16-70F6-A48F-1C88C009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9517E-5CD8-4669-9FB8-A0F22EAEAA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499478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4377F-6F9D-9678-0A85-4FE800CD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37157-BE3D-DCFD-0816-B4EA78C2C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6EA40-DFC1-6C26-7164-E1211B5D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3B080-080C-4918-8650-61CEED9B14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632554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A12A4-2723-C1C0-3FE9-BB41C228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6C840-C2D9-AC88-7C2D-6C64AEC4F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C3651-4FD9-AD1D-E98D-BBBF6942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77866-F9D5-4EE1-B2F9-778A2B81C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161303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47CA5B-D6A0-8DBF-61D8-E07F13F57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502587-41ED-A96E-C3E2-B10869324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C76C1A-5875-0878-6D67-8EECC568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CEA58-60C6-4136-8529-FFFB90FAB4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053897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4EC6A68-C836-CE83-53DB-BF07200F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11639B-4587-1BC8-09EA-C20EFEDE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B216FD-1B0F-B281-02C7-FC7E268F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9FD4F-58D2-4A2D-B3CC-70D914B366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499458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92DD143-08C9-ED15-B545-DB5257EC2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8581A6-59E3-5159-E398-58603C81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86709E-3E1C-0117-8274-31E28F7B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B7F06-4A82-48D2-87BC-1594B5AEA2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226861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920CD2-541E-555C-60A8-DA281FCE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BC489-B153-887F-2B02-26657E9D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13E78-EFE7-0701-A016-AF367E2C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FE024-A7A3-42D6-B142-C11688D6F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600594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35B416F-93DF-9637-FB89-4984BA34B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8BC2740-6341-4B14-330E-58AA5D33E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EB84DCC-B9C9-C6F2-7380-763F7611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C46FE-9034-44D6-89D6-456A8C57D1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966820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2F2C01-2349-E159-FE65-E443BAE0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79FAC1-6A73-1B84-F009-82B276B41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E44D6B-BC87-FC39-98FD-0B4C563F3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D0289-BF94-4956-96D0-7BA0A51DF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147317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B58337-8823-03F2-BB1B-6211A05E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5B843B-38B7-74EF-1248-66F3F946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A7468F-A421-0F56-FD51-0E245C4E4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8CDD3-9180-40EE-B1EB-783799D938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21963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AFF5A-E187-3EBC-8C9D-F46C83005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72ED6-9B38-69C1-D196-7817FFC3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5AF9C-8D63-9D6A-34B3-7BF23AEA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D70BD-8E59-4CB5-ADBC-23F6709661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285934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6DFD5-4C23-964D-7601-A78FA4976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5E58A-13D1-B7B7-8A82-E04E45FDB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215B7-1AF2-133F-8D5E-05113BF0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30C93-64AB-4455-AD52-5E59757C7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347418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FDDBE-629D-C12C-9A2D-84A72BF9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FF845-74D6-2796-3B6C-F7494677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59647-A628-CD13-32AF-2D39C2CE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7B4D6-C1AC-48BE-A96A-01906F456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085714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66E6B-C98B-E3EE-4DD8-683B7A141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BA287-B9ED-9917-D5A2-3C8359FE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D725B-8A44-9D79-2BF3-C9A90272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15830-3C66-4D30-B263-23A463BA34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207247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43234-D418-0B7F-E846-352CEA1C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14149-46A9-95DE-E375-686E90176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949D7-AC62-28D7-C48D-DDEAE765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09273-0C09-403B-9BCF-AF9AE57F98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919633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892EB5-4855-20BB-D910-B5D8806A0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4BEFC2-D5AE-44C2-DF86-934DF805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58D2AC-E31D-77DE-C7FC-BA48E47F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527C7-1EA0-4DDA-A1A3-FD5EE9191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21223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DDFCED-2BD7-24BC-3761-06618605A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8A98A35-886B-259F-C470-5F7B47E1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EAFF6B-A23F-BDF9-540F-010B1827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D835E-C944-425F-9A5A-FAFF354E7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665207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C2C9376-996E-D753-5F87-E4773264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6E2A2CF-046B-C26B-1145-76384E80D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A8B410-836C-540E-A1C6-35EA84C11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5A3C9-C33C-4F3E-8615-10B0315817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66245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2F8B233-D433-BA52-4A63-D2F976355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57C4CDE-8A20-A547-E0FE-406EF9C09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BA75EA-1060-57C4-8B21-ED663575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5C728-C6DF-40F8-91F1-A958F5988D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158439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2BD18AB-3042-89BF-BE38-4F79FBF4F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A8D9D61-0ED7-A5E2-CE36-CDCEB3E73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73C609-163F-0071-EE64-E575E6B0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6268E-B0F6-40CB-B8B9-C51A6E7F4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619930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C22DEB-08CC-BBD8-05B6-F3B7B583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72C04D-9027-E63D-FB3B-71976096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527F48-6A2A-9F46-FDEE-EA533559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1C96E-C547-4681-B1EB-4A211571EF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294669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EC8511-B638-3032-AA38-BB94510E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3C19A1-6FE2-FF04-F9DF-130126D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A91D96-A1CD-634E-B613-693B5DE8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2D8DF-822C-4562-B28A-5AB1A55324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785005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155A7-0A8D-C9C0-5300-9AD38F66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4F1EB-0925-271B-E916-123F72DE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EA538-BA38-FDA1-5E55-CDBB7135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2F327-970B-4B17-A37E-877FE0AA0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505408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2C62A-0F64-059D-3ACE-6CF100F73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84E85-512C-CB0C-63D2-A8B704AB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DA53A-E141-8420-94BB-D0EC2030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C5EC0-AEDB-49DC-98D2-FB4EE5F365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707805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F4FE9-065C-2740-E7D1-391C01AC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FE653-DDF2-69B6-F525-B193C777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771BA-5CB4-2C55-0591-D3AD0816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A3174-B2EE-4D39-B8A1-96F0C1F50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479868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0BD1F-B414-974B-0E22-29011070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D1727-3B29-497B-7329-B6A08A976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25F76-6DE9-A17E-FCEE-D53212B87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9DBBD-3287-4AAB-8A96-15A7AF677A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38756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C1C46-762B-2811-B361-AA89DE2F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EC7D1-55C7-683A-4678-0D0829799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4DBF5-3F3F-1A0E-716D-49BB252E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7C56F-23E9-4EB3-A022-798798F8A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332496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2D29-21C9-D977-DEED-BC2E7EF65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226B09-B2EA-4517-DD99-1718F4D28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888135-A8C8-ED18-C4EA-E1397C32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A65E0-2D18-4368-9589-202A188F8D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891689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FE1DF80-B7C0-7CA0-E96F-D24274C2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531925-023D-86EC-9896-831B0870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69A276-5D13-6C5B-4647-01628964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BF729-DC01-4A3F-87BD-373AFF205C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302511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A88D74-CE1B-9FC7-64CC-6FF4A8B0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9760F3-F01A-2AD0-E0A0-7069EB15D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CB9B86D-432D-61CC-E59A-9DE5BBCD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E9B87-4566-44B0-B6B5-A088229BC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204667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71C45C6-0761-7D74-33D7-440487D8F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BFE171-4FAF-6090-0B70-5C4CA6031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262968-DF98-0171-C4EA-BFA7A3AE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B19F9-3F55-43F7-B981-6330C29F9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011118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A0156C5-128C-506E-220E-2A342935D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1C35CA-B4E7-B7FA-3A33-CD8460B3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740BBA7-A3B9-2EAD-0382-CF78A2DC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1792B-C4E9-45F0-BAF7-E785EFF261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279528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71BD49-53E1-46DF-74F2-C6CD5B66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81B212-52AA-8995-C4B7-AF13302F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49266D-4E59-4150-B7C6-0A7307AC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7E0E1-44F1-4BCC-98B0-89935AA561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667101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8C391D-DE34-F31E-FC86-A95F83CE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653B6C-C16B-429A-29E4-5564A2470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6B4DBD-DCAB-ABCF-8FBB-8AB4A07D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D06F3-B698-46FB-8F56-90F6728FC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244910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E345E-3A10-2EB8-7AAA-2867260D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82FEC-7FB9-BB9E-702D-21E3D489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995EF-1871-CA9E-6725-6B8E4071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9E460-590D-4CF5-9286-7A4002124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776079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17FC1-ED64-7002-4412-32FB40F90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BDEA2-FC4D-842B-8A0B-D451A22B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20F03-74C4-EE87-C5A2-306871EAD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B0ED4-8A81-4EBA-BBC6-5DCD4F9675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299232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FE4B9FB-D342-1DD9-6739-8A1F5D63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EC9614D-2EF7-A2D6-E7C4-646B3EDD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030C0F-2E64-1C8B-C245-1E3C3F19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784C6-F04F-4CFD-AA0A-06D65EA093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68688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36E128-AD2F-F454-62E7-D7761C66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7D5E1B-1462-C8EA-8D73-47C76F522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6D01EA-09C6-C669-0A20-675B4106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B1A5B-2B55-476C-8E7B-84401A3631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254479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519BD4-E703-8E0C-671D-F0327E9F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F1A3E-9E00-2230-3384-9FDF1B14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37D063-C4AC-9BCA-B0A0-A5B01ADE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7BB14-9E50-45FC-B104-EB0F312A2D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591591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63FCED-CFF1-17E8-357C-1F4BEC624F1C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5214BB3-903C-C53D-0D10-400A6C2D8A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93B6B12-B3AD-24BA-2FA3-3E5CE192BA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8E11C-78E5-8BC6-B030-37C09203F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CF714-6404-484E-644B-00124A504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DFA8-736B-455A-BF96-2F391EF09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fld id="{95B3E201-8ACA-4A89-8AF2-D3CA2C7C44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10" r:id="rId2"/>
    <p:sldLayoutId id="2147483871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9EFB4B-A313-C4A5-CE33-B2E7671CCE10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09093EE9-BD2C-A030-C596-2AACD3A88E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02D3D36B-9CD6-0B8D-4DC9-D8DB93EBE9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1C237-4093-D70E-E38F-033312777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82BF2-0AF6-6E3A-596B-A4BF026AE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4A5EA-AAA0-ECA8-203E-6D1BCBBA5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74384F8-CEC9-4DC1-9499-48712BA342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19" r:id="rId2"/>
    <p:sldLayoutId id="2147483873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FA943C-0BE1-CEA0-03A1-B316C7CF60FE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4F27B399-3831-36E9-AF6D-0A12948697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7030A33A-3724-FB6B-4D64-DA7B8A78C1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8DBE4-6A7D-D53A-BE1D-6E2E1872E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EF5EF-B6ED-CC59-18D9-7A57D992A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BC772-5DCA-5624-D5B7-260DBA3C8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3BBAD532-E014-4804-9582-AD86DD1733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28" r:id="rId2"/>
    <p:sldLayoutId id="2147483875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EAD45123-2135-C6FC-22FA-A2F3843047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4F340A75-A39E-B93B-51E8-A56D2AFDB6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1A70B-9F41-F9D0-0118-27B97BAEB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41072-8507-453B-C2A9-08D8320C2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47B74-AABC-D869-C4ED-990843E23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A43C609-CFF9-4105-A86F-FC994D769D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9CE2DABB-10BB-9955-8F69-20BC8B0303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3B57F7FA-68A3-794B-D8F2-0141733FA5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06435-7E3E-92E0-38B1-062444F4E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9B52E-95FF-14C6-4CCA-908AEFC32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2E9A5-36C2-334A-62D4-56562373C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EAF70E1-D809-437C-847A-A8022479F2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EBCA37FF-8648-E181-19C5-CDFE6C479D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978FE2D8-C818-CDEE-7F39-AB1772FF94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44D48-A82E-1A0D-CB36-77AB3CFD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621C9-6F33-AAF5-8602-0C013334B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44559-F1FC-B71C-816B-E863C2CFA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111701B-25FA-4576-AB08-167480546F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F7A6CF6-E35B-B448-D6E7-0F2F43045F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981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Political Science 310</a:t>
            </a:r>
            <a:br>
              <a:rPr lang="en-US" altLang="en-US"/>
            </a:br>
            <a:r>
              <a:rPr lang="en-US" altLang="en-US"/>
              <a:t>American Public Policy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CFE80DC-9F93-64A4-5567-2675419ACD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2800"/>
              <a:t>Professor Steven Greene  </a:t>
            </a: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A081762-B88E-66E4-8288-00995C577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981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Political Science 310</a:t>
            </a:r>
            <a:br>
              <a:rPr lang="en-US" altLang="en-US"/>
            </a:br>
            <a:r>
              <a:rPr lang="en-US" altLang="en-US"/>
              <a:t>American Public Policy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91AF1F0-BD5D-A5BA-348D-351A366B2E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2800"/>
              <a:t>Professor Steven Greene </a:t>
            </a:r>
          </a:p>
        </p:txBody>
      </p:sp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AD984-40B6-60DE-DA1C-947F8E43B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BE7F4C88-B7A0-0167-15D2-D2965E0CB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164388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800007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29F9D-B100-02DA-3B9A-0213691B7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7FCEE09A-4619-3E3C-303B-B11DD28F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397193"/>
      </p:ext>
    </p:extLst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lamas">
            <a:extLst>
              <a:ext uri="{FF2B5EF4-FFF2-40B4-BE49-F238E27FC236}">
                <a16:creationId xmlns:a16="http://schemas.microsoft.com/office/drawing/2014/main" id="{5B8BA386-53B8-EBBE-3474-603D8C2CB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16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7E4D43B-B1E5-B7BD-E840-E18671725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you are taking the Distance Education version of this course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9470C30-25CE-DEBD-A7C7-472F2DF7D1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About current events</a:t>
            </a:r>
          </a:p>
          <a:p>
            <a:pPr eaLnBrk="1" hangingPunct="1"/>
            <a:r>
              <a:rPr lang="en-US" altLang="en-US" sz="2800"/>
              <a:t>About participation</a:t>
            </a:r>
          </a:p>
          <a:p>
            <a:pPr eaLnBrk="1" hangingPunct="1"/>
            <a:r>
              <a:rPr lang="en-US" altLang="en-US" sz="2800"/>
              <a:t>About tests and papers</a:t>
            </a:r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95F5836-CBDD-049B-DCF2-9D6838A19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Study Public Policy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E3E98E7-EB2F-59F1-28C6-7B4E580014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It’s easier than Math</a:t>
            </a:r>
          </a:p>
          <a:p>
            <a:pPr eaLnBrk="1" hangingPunct="1"/>
            <a:r>
              <a:rPr lang="en-US" altLang="en-US" sz="2800"/>
              <a:t>Class is taught at a good time</a:t>
            </a:r>
          </a:p>
          <a:p>
            <a:pPr eaLnBrk="1" hangingPunct="1"/>
            <a:r>
              <a:rPr lang="en-US" altLang="en-US" sz="2800"/>
              <a:t>It actually is important stuff</a:t>
            </a:r>
          </a:p>
          <a:p>
            <a:pPr lvl="1" eaLnBrk="1" hangingPunct="1"/>
            <a:r>
              <a:rPr lang="en-US" altLang="en-US" sz="2600"/>
              <a:t>Such as?</a:t>
            </a:r>
          </a:p>
          <a:p>
            <a:pPr eaLnBrk="1" hangingPunct="1"/>
            <a:r>
              <a:rPr lang="en-US" altLang="en-US" sz="2800" i="1"/>
              <a:t>Learning to think like a social scientist</a:t>
            </a:r>
            <a:r>
              <a:rPr lang="en-US" altLang="en-US" sz="2800"/>
              <a:t> about public policy and political problems</a:t>
            </a:r>
            <a:endParaRPr lang="en-US" altLang="en-US" sz="2800" i="1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01C408A-DC8E-AD02-62C0-90A778324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Public Policy Quiz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74C7BC9-9F24-E4FC-614A-144F8D68DB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TopHat</a:t>
            </a: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59C60ABF-37A4-0F47-51BD-9BB5DEF48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164388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ACECE34E-9642-F074-6442-80EEF342B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lamas">
            <a:extLst>
              <a:ext uri="{FF2B5EF4-FFF2-40B4-BE49-F238E27FC236}">
                <a16:creationId xmlns:a16="http://schemas.microsoft.com/office/drawing/2014/main" id="{ED9E0163-AC50-0AFD-C5FB-8ADF1494B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16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EA915EA-391F-FC7A-CE43-F49BC2841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About You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C544C44-0139-0A20-CD6F-4062EC74E9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Name</a:t>
            </a:r>
          </a:p>
          <a:p>
            <a:pPr eaLnBrk="1" hangingPunct="1"/>
            <a:r>
              <a:rPr lang="en-US" altLang="en-US" sz="2800"/>
              <a:t>Year</a:t>
            </a:r>
          </a:p>
          <a:p>
            <a:pPr eaLnBrk="1" hangingPunct="1"/>
            <a:r>
              <a:rPr lang="en-US" altLang="en-US" sz="2800"/>
              <a:t>Major</a:t>
            </a:r>
          </a:p>
          <a:p>
            <a:pPr eaLnBrk="1" hangingPunct="1"/>
            <a:r>
              <a:rPr lang="en-US" altLang="en-US" sz="2800"/>
              <a:t>Hometown</a:t>
            </a:r>
          </a:p>
          <a:p>
            <a:pPr eaLnBrk="1" hangingPunct="1"/>
            <a:r>
              <a:rPr lang="en-US" altLang="en-US" sz="2800"/>
              <a:t>Favorite Book</a:t>
            </a:r>
          </a:p>
        </p:txBody>
      </p: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3D00346-BAF4-C8EB-42DC-CC140635C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Important Syllabus Stuff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3F5A1C7-8C41-8765-80A4-02495B371A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Office Hours</a:t>
            </a:r>
          </a:p>
          <a:p>
            <a:pPr eaLnBrk="1" hangingPunct="1"/>
            <a:r>
              <a:rPr lang="en-US" altLang="en-US" sz="2800"/>
              <a:t>ATTENDANCE AND PARTICIPATION</a:t>
            </a:r>
          </a:p>
          <a:p>
            <a:pPr eaLnBrk="1" hangingPunct="1"/>
            <a:r>
              <a:rPr lang="en-US" altLang="en-US" sz="2800"/>
              <a:t>Reading, Requirements, etc…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8D458B2-9469-DE73-7001-27E41B724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About the Video Classroom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496C207-3048-A8F5-DF51-1EDFFB3AE5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No food or drink</a:t>
            </a:r>
          </a:p>
          <a:p>
            <a:pPr eaLnBrk="1" hangingPunct="1"/>
            <a:r>
              <a:rPr lang="en-US" altLang="en-US" sz="2800"/>
              <a:t>Please try and be on time</a:t>
            </a:r>
          </a:p>
          <a:p>
            <a:pPr eaLnBrk="1" hangingPunct="1"/>
            <a:r>
              <a:rPr lang="en-US" altLang="en-US" sz="2800"/>
              <a:t>Remember, you’re being recorded for posterity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8EB465A-F1FA-1F4A-7980-08BE9D4CB3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 Course Policies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F9AAF23-6687-033B-0AF1-0D154E4D74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Show Up</a:t>
            </a:r>
          </a:p>
          <a:p>
            <a:pPr eaLnBrk="1" hangingPunct="1"/>
            <a:r>
              <a:rPr lang="en-US" altLang="en-US" sz="2800"/>
              <a:t>Look alive</a:t>
            </a:r>
          </a:p>
          <a:p>
            <a:pPr eaLnBrk="1" hangingPunct="1"/>
            <a:r>
              <a:rPr lang="en-US" altLang="en-US" sz="2800"/>
              <a:t>Cell phones/laptops, etc. </a:t>
            </a:r>
          </a:p>
          <a:p>
            <a:pPr eaLnBrk="1" hangingPunct="1"/>
            <a:r>
              <a:rPr lang="en-US" altLang="en-US" sz="2800"/>
              <a:t>Read</a:t>
            </a:r>
          </a:p>
          <a:p>
            <a:pPr lvl="1" eaLnBrk="1" hangingPunct="1"/>
            <a:r>
              <a:rPr lang="en-US" altLang="en-US" sz="2600"/>
              <a:t>Be prepared for quick writes</a:t>
            </a:r>
          </a:p>
          <a:p>
            <a:pPr eaLnBrk="1" hangingPunct="1"/>
            <a:r>
              <a:rPr lang="en-US" altLang="en-US" sz="2800"/>
              <a:t>ASK QUESTIONS</a:t>
            </a:r>
          </a:p>
          <a:p>
            <a:pPr eaLnBrk="1" hangingPunct="1"/>
            <a:r>
              <a:rPr lang="en-US" altLang="en-US" sz="2800"/>
              <a:t>Be Wrong</a:t>
            </a:r>
          </a:p>
        </p:txBody>
      </p:sp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798F903-A7D8-B143-42B4-EFFC2413B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Discussion policies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15EEF03-3F27-C774-0DC3-33A3BC7B12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Civility</a:t>
            </a:r>
          </a:p>
          <a:p>
            <a:pPr eaLnBrk="1" hangingPunct="1"/>
            <a:r>
              <a:rPr lang="en-US" altLang="en-US" sz="2800"/>
              <a:t>Charity</a:t>
            </a:r>
          </a:p>
          <a:p>
            <a:pPr eaLnBrk="1" hangingPunct="1"/>
            <a:r>
              <a:rPr lang="en-US" altLang="en-US" sz="2800"/>
              <a:t>Humility</a:t>
            </a:r>
          </a:p>
        </p:txBody>
      </p:sp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Theme1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A0B0C-0554-4355-9694-06C922576BCC}" vid="{931744D5-F562-40F2-BA40-98D27E7E5832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A0B0C-0554-4355-9694-06C922576BCC}" vid="{B5E914F6-74F5-4743-8947-4390DFC73842}"/>
    </a:ext>
  </a:extLst>
</a:theme>
</file>

<file path=ppt/theme/theme3.xml><?xml version="1.0" encoding="utf-8"?>
<a:theme xmlns:a="http://schemas.openxmlformats.org/drawingml/2006/main" name="3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A0B0C-0554-4355-9694-06C922576BCC}" vid="{A9C4EC1E-97B2-41D1-8D0D-9270BA1CE7F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A0B0C-0554-4355-9694-06C922576BCC}" vid="{D54AE315-733B-4C09-BD2E-885E46E25A6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A0B0C-0554-4355-9694-06C922576BCC}" vid="{47254A03-FBA7-445B-A5D5-C9A1282EBE19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A0B0C-0554-4355-9694-06C922576BCC}" vid="{248A5CE5-AA64-49CB-A28D-CC830828EE87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PSTemplate2</Template>
  <TotalTime>686</TotalTime>
  <Words>152</Words>
  <Application>Microsoft Office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Times New Roman</vt:lpstr>
      <vt:lpstr>Arial</vt:lpstr>
      <vt:lpstr>Corbel</vt:lpstr>
      <vt:lpstr>Calibri Light</vt:lpstr>
      <vt:lpstr>Calibri</vt:lpstr>
      <vt:lpstr>Theme1</vt:lpstr>
      <vt:lpstr>2_Basis</vt:lpstr>
      <vt:lpstr>3_Basis</vt:lpstr>
      <vt:lpstr>Office Theme</vt:lpstr>
      <vt:lpstr>1_Office Theme</vt:lpstr>
      <vt:lpstr>2_Office Theme</vt:lpstr>
      <vt:lpstr>Political Science 310 American Public Policy</vt:lpstr>
      <vt:lpstr>PowerPoint Presentation</vt:lpstr>
      <vt:lpstr>PowerPoint Presentation</vt:lpstr>
      <vt:lpstr>PowerPoint Presentation</vt:lpstr>
      <vt:lpstr>About You</vt:lpstr>
      <vt:lpstr>Important Syllabus Stuff</vt:lpstr>
      <vt:lpstr>About the Video Classroom</vt:lpstr>
      <vt:lpstr>General Course Policies </vt:lpstr>
      <vt:lpstr>Discussion policies</vt:lpstr>
      <vt:lpstr>Political Science 310 American Public Policy</vt:lpstr>
      <vt:lpstr>PowerPoint Presentation</vt:lpstr>
      <vt:lpstr>PowerPoint Presentation</vt:lpstr>
      <vt:lpstr>PowerPoint Presentation</vt:lpstr>
      <vt:lpstr>If you are taking the Distance Education version of this course</vt:lpstr>
      <vt:lpstr>Why Study Public Policy</vt:lpstr>
      <vt:lpstr>Public Policy Quiz</vt:lpstr>
    </vt:vector>
  </TitlesOfParts>
  <Company>Texas Tech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Science 2302 American Public Policy</dc:title>
  <dc:creator>Steven Greene</dc:creator>
  <cp:lastModifiedBy>Steven H Greene</cp:lastModifiedBy>
  <cp:revision>88</cp:revision>
  <dcterms:created xsi:type="dcterms:W3CDTF">2000-08-22T20:26:59Z</dcterms:created>
  <dcterms:modified xsi:type="dcterms:W3CDTF">2025-08-12T18:54:42Z</dcterms:modified>
</cp:coreProperties>
</file>