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684" r:id="rId2"/>
  </p:sldMasterIdLst>
  <p:notesMasterIdLst>
    <p:notesMasterId r:id="rId10"/>
  </p:notesMasterIdLst>
  <p:handoutMasterIdLst>
    <p:handoutMasterId r:id="rId11"/>
  </p:handoutMasterIdLst>
  <p:sldIdLst>
    <p:sldId id="256" r:id="rId3"/>
    <p:sldId id="260" r:id="rId4"/>
    <p:sldId id="264" r:id="rId5"/>
    <p:sldId id="277" r:id="rId6"/>
    <p:sldId id="279" r:id="rId7"/>
    <p:sldId id="280" r:id="rId8"/>
    <p:sldId id="276" r:id="rId9"/>
  </p:sldIdLst>
  <p:sldSz cx="9144000" cy="6858000" type="screen4x3"/>
  <p:notesSz cx="6858000" cy="91170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7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FE2E53-1144-40C6-A877-87513B3C7B7B}" v="146" dt="2026-08-20T03:57:29.2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1" d="100"/>
          <a:sy n="31" d="100"/>
        </p:scale>
        <p:origin x="-1206" y="-78"/>
      </p:cViewPr>
      <p:guideLst>
        <p:guide orient="horz" pos="2872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n Greene" userId="71916a85061e9be7" providerId="LiveId" clId="{0F495226-8F87-48EE-AA84-20659DBAD506}"/>
    <pc:docChg chg="modSld delMainMaster">
      <pc:chgData name="Steven Greene" userId="71916a85061e9be7" providerId="LiveId" clId="{0F495226-8F87-48EE-AA84-20659DBAD506}" dt="2026-08-20T03:57:29.219" v="146" actId="20577"/>
      <pc:docMkLst>
        <pc:docMk/>
      </pc:docMkLst>
      <pc:sldChg chg="modSp modAnim">
        <pc:chgData name="Steven Greene" userId="71916a85061e9be7" providerId="LiveId" clId="{0F495226-8F87-48EE-AA84-20659DBAD506}" dt="2026-08-20T03:54:50.368" v="26" actId="20577"/>
        <pc:sldMkLst>
          <pc:docMk/>
          <pc:sldMk cId="0" sldId="260"/>
        </pc:sldMkLst>
        <pc:spChg chg="mod">
          <ac:chgData name="Steven Greene" userId="71916a85061e9be7" providerId="LiveId" clId="{0F495226-8F87-48EE-AA84-20659DBAD506}" dt="2026-08-20T03:54:50.368" v="26" actId="20577"/>
          <ac:spMkLst>
            <pc:docMk/>
            <pc:sldMk cId="0" sldId="260"/>
            <ac:spMk id="59395" creationId="{7B06504C-17A4-D31F-5BF1-F71729CAA776}"/>
          </ac:spMkLst>
        </pc:spChg>
      </pc:sldChg>
      <pc:sldChg chg="modSp modAnim">
        <pc:chgData name="Steven Greene" userId="71916a85061e9be7" providerId="LiveId" clId="{0F495226-8F87-48EE-AA84-20659DBAD506}" dt="2026-08-20T03:56:27.565" v="78" actId="20577"/>
        <pc:sldMkLst>
          <pc:docMk/>
          <pc:sldMk cId="0" sldId="264"/>
        </pc:sldMkLst>
        <pc:spChg chg="mod">
          <ac:chgData name="Steven Greene" userId="71916a85061e9be7" providerId="LiveId" clId="{0F495226-8F87-48EE-AA84-20659DBAD506}" dt="2026-08-20T03:56:27.565" v="78" actId="20577"/>
          <ac:spMkLst>
            <pc:docMk/>
            <pc:sldMk cId="0" sldId="264"/>
            <ac:spMk id="63491" creationId="{72A6E95B-EBEF-AA8E-BF43-C98CF6B916E0}"/>
          </ac:spMkLst>
        </pc:spChg>
      </pc:sldChg>
      <pc:sldChg chg="modSp modAnim">
        <pc:chgData name="Steven Greene" userId="71916a85061e9be7" providerId="LiveId" clId="{0F495226-8F87-48EE-AA84-20659DBAD506}" dt="2026-08-20T03:57:29.219" v="146" actId="20577"/>
        <pc:sldMkLst>
          <pc:docMk/>
          <pc:sldMk cId="0" sldId="277"/>
        </pc:sldMkLst>
        <pc:spChg chg="mod">
          <ac:chgData name="Steven Greene" userId="71916a85061e9be7" providerId="LiveId" clId="{0F495226-8F87-48EE-AA84-20659DBAD506}" dt="2026-08-20T03:57:22.375" v="143" actId="1076"/>
          <ac:spMkLst>
            <pc:docMk/>
            <pc:sldMk cId="0" sldId="277"/>
            <ac:spMk id="63490" creationId="{C715E2E4-B9F3-8FBA-4FEB-C48E5CDCCFDF}"/>
          </ac:spMkLst>
        </pc:spChg>
        <pc:spChg chg="mod">
          <ac:chgData name="Steven Greene" userId="71916a85061e9be7" providerId="LiveId" clId="{0F495226-8F87-48EE-AA84-20659DBAD506}" dt="2026-08-20T03:57:29.219" v="146" actId="20577"/>
          <ac:spMkLst>
            <pc:docMk/>
            <pc:sldMk cId="0" sldId="277"/>
            <ac:spMk id="63491" creationId="{68936772-92F4-32DF-2CE2-E5A4F141776F}"/>
          </ac:spMkLst>
        </pc:spChg>
      </pc:sldChg>
      <pc:sldMasterChg chg="del delSldLayout">
        <pc:chgData name="Steven Greene" userId="71916a85061e9be7" providerId="LiveId" clId="{0F495226-8F87-48EE-AA84-20659DBAD506}" dt="2026-08-20T03:53:39.374" v="5"/>
        <pc:sldMasterMkLst>
          <pc:docMk/>
          <pc:sldMasterMk cId="0" sldId="2147483672"/>
        </pc:sldMasterMkLst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1593167840" sldId="2147483891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3099479620" sldId="2147483892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287645207" sldId="2147483893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250701343" sldId="2147483894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1234739625" sldId="2147483895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1450111181" sldId="2147483896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1571304418" sldId="2147483897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3060232018" sldId="2147483898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2739682355" sldId="2147483899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2750712592" sldId="2147483944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72"/>
            <pc:sldLayoutMk cId="3045933052" sldId="2147483945"/>
          </pc:sldLayoutMkLst>
        </pc:sldLayoutChg>
      </pc:sldMasterChg>
      <pc:sldMasterChg chg="del delSldLayout">
        <pc:chgData name="Steven Greene" userId="71916a85061e9be7" providerId="LiveId" clId="{0F495226-8F87-48EE-AA84-20659DBAD506}" dt="2026-08-20T03:53:39.374" v="5"/>
        <pc:sldMasterMkLst>
          <pc:docMk/>
          <pc:sldMasterMk cId="0" sldId="2147483696"/>
        </pc:sldMasterMkLst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1222425177" sldId="2147483909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2626029743" sldId="2147483910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1079018753" sldId="2147483911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2610479463" sldId="2147483912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4078896646" sldId="2147483913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2744226335" sldId="2147483914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3054945003" sldId="2147483915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847539699" sldId="2147483916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2101075502" sldId="2147483917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1352787567" sldId="2147483918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696"/>
            <pc:sldLayoutMk cId="848429211" sldId="2147483919"/>
          </pc:sldLayoutMkLst>
        </pc:sldLayoutChg>
      </pc:sldMasterChg>
      <pc:sldMasterChg chg="del delSldLayout">
        <pc:chgData name="Steven Greene" userId="71916a85061e9be7" providerId="LiveId" clId="{0F495226-8F87-48EE-AA84-20659DBAD506}" dt="2026-08-20T03:53:39.374" v="5"/>
        <pc:sldMasterMkLst>
          <pc:docMk/>
          <pc:sldMasterMk cId="0" sldId="2147483708"/>
        </pc:sldMasterMkLst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3839656627" sldId="2147483920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3258824868" sldId="2147483921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934964772" sldId="2147483922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4151376375" sldId="2147483923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882007669" sldId="2147483924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1571730674" sldId="2147483925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412988584" sldId="2147483926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2839951668" sldId="2147483927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315414478" sldId="2147483928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3985826768" sldId="2147483929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08"/>
            <pc:sldLayoutMk cId="2999983400" sldId="2147483930"/>
          </pc:sldLayoutMkLst>
        </pc:sldLayoutChg>
      </pc:sldMasterChg>
      <pc:sldMasterChg chg="del delSldLayout">
        <pc:chgData name="Steven Greene" userId="71916a85061e9be7" providerId="LiveId" clId="{0F495226-8F87-48EE-AA84-20659DBAD506}" dt="2026-08-20T03:53:39.374" v="5"/>
        <pc:sldMasterMkLst>
          <pc:docMk/>
          <pc:sldMasterMk cId="0" sldId="2147483720"/>
        </pc:sldMasterMkLst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1097128074" sldId="2147483931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1129814161" sldId="2147483932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3677293973" sldId="2147483933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395549110" sldId="2147483934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3113058258" sldId="2147483935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378847529" sldId="2147483936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86839473" sldId="2147483937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735183504" sldId="2147483938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4151025331" sldId="2147483939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3894878372" sldId="2147483940"/>
          </pc:sldLayoutMkLst>
        </pc:sldLayoutChg>
        <pc:sldLayoutChg chg="del">
          <pc:chgData name="Steven Greene" userId="71916a85061e9be7" providerId="LiveId" clId="{0F495226-8F87-48EE-AA84-20659DBAD506}" dt="2026-08-20T03:53:39.374" v="5"/>
          <pc:sldLayoutMkLst>
            <pc:docMk/>
            <pc:sldMasterMk cId="0" sldId="2147483720"/>
            <pc:sldLayoutMk cId="516959769" sldId="214748394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7169FC7E-91C0-A362-2CEC-DFC0B16CC14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3F355249-0571-6817-FB4D-F90DB2B7C5C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0" name="Rectangle 4">
            <a:extLst>
              <a:ext uri="{FF2B5EF4-FFF2-40B4-BE49-F238E27FC236}">
                <a16:creationId xmlns:a16="http://schemas.microsoft.com/office/drawing/2014/main" id="{748FD263-06BD-842D-246A-7406146D2FA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1" name="Rectangle 5">
            <a:extLst>
              <a:ext uri="{FF2B5EF4-FFF2-40B4-BE49-F238E27FC236}">
                <a16:creationId xmlns:a16="http://schemas.microsoft.com/office/drawing/2014/main" id="{2F26FB17-ABD3-6C83-ADFB-89EC7F5E30E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53758C6-E919-46CF-9FE8-380ED3F303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6DB1A38E-2EF3-3EF3-62EB-9215808A5C2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B9924621-524E-5E89-2349-67E4911D917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7D575C40-75DC-B4AA-1496-C9AFF48C797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2525" y="684213"/>
            <a:ext cx="4557713" cy="3417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9" name="Rectangle 5">
            <a:extLst>
              <a:ext uri="{FF2B5EF4-FFF2-40B4-BE49-F238E27FC236}">
                <a16:creationId xmlns:a16="http://schemas.microsoft.com/office/drawing/2014/main" id="{B65E8622-7D0B-3AF4-3FF7-0A4936C7694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30700"/>
            <a:ext cx="5029200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2230" name="Rectangle 6">
            <a:extLst>
              <a:ext uri="{FF2B5EF4-FFF2-40B4-BE49-F238E27FC236}">
                <a16:creationId xmlns:a16="http://schemas.microsoft.com/office/drawing/2014/main" id="{F75641B9-701E-9F44-F6B1-08C0A1376EE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31" name="Rectangle 7">
            <a:extLst>
              <a:ext uri="{FF2B5EF4-FFF2-40B4-BE49-F238E27FC236}">
                <a16:creationId xmlns:a16="http://schemas.microsoft.com/office/drawing/2014/main" id="{AE9CEC1B-DE46-6D5D-9D6B-EB9E4A35B0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89A45B-FB01-4B2B-929F-6590564D612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0B12E0-EF20-DBEE-0938-726B45B22269}"/>
              </a:ext>
            </a:extLst>
          </p:cNvPr>
          <p:cNvSpPr/>
          <p:nvPr/>
        </p:nvSpPr>
        <p:spPr>
          <a:xfrm>
            <a:off x="182563" y="182563"/>
            <a:ext cx="8778875" cy="6492875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7DF784-1D8D-BDF8-F56F-69418EA84FBC}"/>
              </a:ext>
            </a:extLst>
          </p:cNvPr>
          <p:cNvCxnSpPr/>
          <p:nvPr/>
        </p:nvCxnSpPr>
        <p:spPr>
          <a:xfrm>
            <a:off x="1484313" y="3733800"/>
            <a:ext cx="61722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F40F847-35CC-4DF1-0454-1BEC9E16C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46C762F-4DB3-4CCE-88B0-2C90B3845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60BFED1-0814-940E-4CFC-4C61D91D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39432A-1339-45FF-A8E1-1B5A4CFE6C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4762886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E6F76-87CC-857E-A308-1B29C4BD6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CC853-AB3A-664D-0444-D9E40DDFD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65D74-E372-02DB-CC96-806782141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16919-A053-4D25-A253-337F5B1412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7340409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9820DF-D941-61F6-99A5-3A441F72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91CC4-0FF1-F8BC-1114-B7B3AFF7E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52B87-BBD2-D010-27AE-1AED8711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8EF1A-C3D3-44C1-B0E4-C26FB4258E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6630338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0EC666-9C75-18A4-5973-B24554E6709E}"/>
              </a:ext>
            </a:extLst>
          </p:cNvPr>
          <p:cNvSpPr/>
          <p:nvPr/>
        </p:nvSpPr>
        <p:spPr>
          <a:xfrm>
            <a:off x="182563" y="182563"/>
            <a:ext cx="8778875" cy="64928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B8CC4EF-FB5B-C77F-4332-5A41E812358A}"/>
              </a:ext>
            </a:extLst>
          </p:cNvPr>
          <p:cNvCxnSpPr/>
          <p:nvPr/>
        </p:nvCxnSpPr>
        <p:spPr>
          <a:xfrm>
            <a:off x="1484313" y="3733800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765776D-450B-D2D6-CB15-F30AB5FEE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61B3494-EEED-0578-E73E-40DA73B3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36B33C2-1E0B-18EE-3F7E-B620B3E1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27170-232B-4366-9BAC-DE6021ED48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4817982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CA555-2CDD-854A-2207-411BBF070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0202D-6442-6FBF-D4D7-80FBFC44B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5023E-5BA8-BF4F-A291-F05621ADD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A6C36B-86FB-4B1D-8604-D39163D9E3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4405536"/>
      </p:ext>
    </p:extLst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BB5826C-E791-6363-B62A-3BECD31FA6DB}"/>
              </a:ext>
            </a:extLst>
          </p:cNvPr>
          <p:cNvCxnSpPr/>
          <p:nvPr/>
        </p:nvCxnSpPr>
        <p:spPr>
          <a:xfrm>
            <a:off x="1485900" y="4021138"/>
            <a:ext cx="6172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0196180-1F5B-7AEA-7925-D730E16C0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B91F7D3-81E3-A0FC-4F69-B8DC78B6A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DE73870-38E0-8FF6-9198-71416A8BB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39981-76A1-4155-8A7D-3CF22ECB72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1788056"/>
      </p:ext>
    </p:extLst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FA055C1-019C-BDC2-C5EB-4B5DE3368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AA20B-0FCC-C800-DE85-517E82CBF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95D07-94D2-CE42-6933-8C1E3F778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9956A0-1527-4C0A-AACA-F2D07897F5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1105450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EE42783-FF35-74DB-9385-6BB1DD8C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A314632-73A6-D10E-3CFA-4314C4784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CDD0FC4-FEB1-4D8E-9DF6-B2FB79F84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AC1ED-1E0A-43B9-9B92-83D9EB9F19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865699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0262234-133C-D948-1AA4-ADF125031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318BDBA-7CE9-3073-A350-BAEC338B4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32F304-75AB-6120-7EED-BDF232A4F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2F0D1-DEA4-4C74-B6DB-66A7BBF7D3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784419"/>
      </p:ext>
    </p:extLst>
  </p:cSld>
  <p:clrMapOvr>
    <a:masterClrMapping/>
  </p:clrMapOvr>
  <p:transition spd="slow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97F3C62-E2A9-1D57-A752-007B1BB46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FD92D76-A3FA-CC95-73C2-23F86EF9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C4D9F46-8177-5B66-E0DC-E87F5BBB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D6DBC-286C-45EF-8D5A-F8EC3CB5EA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009371"/>
      </p:ext>
    </p:extLst>
  </p:cSld>
  <p:clrMapOvr>
    <a:masterClrMapping/>
  </p:clrMapOvr>
  <p:transition spd="slow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D203A32-0085-F694-0DB3-C734A439C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7297530-A5A1-C374-B646-3D1466294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59B0F5-2B2C-4CC6-F2E1-3ABC5D763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347B54-92CC-44A3-BB74-E36E712B1D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105097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AFCF8-D2A0-1AAB-7EF8-A2E07D367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F6FDF-E085-8B11-D3D2-920FA0C44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25DFB-1B97-1299-A3E2-DD77A5FE0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25531-816C-4D54-B7B0-298B63D685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8819"/>
      </p:ext>
    </p:extLst>
  </p:cSld>
  <p:clrMapOvr>
    <a:masterClrMapping/>
  </p:clrMapOvr>
  <p:transition spd="slow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rtlCol="0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6AE79A4-61A6-11B6-A7DA-48DFAA94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39C490-779B-9912-FAB3-BE3F0E72D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5298ACD-B54F-B717-FB38-2822B35A4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AA9B63-F6F6-4A71-A2EC-353CE9137C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8312996"/>
      </p:ext>
    </p:extLst>
  </p:cSld>
  <p:clrMapOvr>
    <a:masterClrMapping/>
  </p:clrMapOvr>
  <p:transition spd="slow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DBB73F-6A04-3745-3E5D-564A11C1C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D4098-059A-AB76-5DE0-4E8B941C8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70FDE-972B-68E6-E601-B207037C6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C62D98-D245-4551-868A-C0CB1BE7C1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854171"/>
      </p:ext>
    </p:extLst>
  </p:cSld>
  <p:clrMapOvr>
    <a:masterClrMapping/>
  </p:clrMapOvr>
  <p:transition spd="slow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3F2AE-252A-DB7A-8523-AF7484807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CB375-4A81-28F6-E943-A857FF705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BD0562-6FF0-1A81-76F3-1F5C50948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DFA125-A3FA-415C-A08D-FD111DA65A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649296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1AB5BE4-326D-4DB3-745B-4F3BB47EA14A}"/>
              </a:ext>
            </a:extLst>
          </p:cNvPr>
          <p:cNvCxnSpPr/>
          <p:nvPr/>
        </p:nvCxnSpPr>
        <p:spPr>
          <a:xfrm>
            <a:off x="1485900" y="4021138"/>
            <a:ext cx="61722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49CAA1C-8274-D49B-57D4-E9B9E376A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7D6DD9D-1B59-ADB0-4BF1-BF74B2151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97E1D1-7AB4-DD96-37D9-089AB4595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812B5F-F263-4A67-9886-534E37571E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1080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F1FBF19-72A8-5D41-D7A5-DDE222EF5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8664A-C460-1FD7-4DE5-FAC49A63E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07787-F1B0-22D3-82CB-5061E65A4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4E4BF-75C6-477E-8749-19B326FF59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3926515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C8405C2-BE3F-0D3E-35EE-C23518642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49E83DE-B42D-B2F4-4C84-378469D6D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855B066-BBC9-AF68-B536-F1BBE514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8183D8-8211-4EA4-A675-E144B64C40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5587468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12CB574-CDD9-E546-C680-DF3B70739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9BF15F1-11D4-9521-C5EF-9EC4D1AB0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99C3B28-F66F-BDFB-7899-D981007C3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B2368-2EA5-451D-A72C-A3A5745940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3619578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4FB5234-21F3-8347-3FAD-E758439BB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FF7C589-6F6D-4A93-7F12-0AA488B96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9499380-300F-870D-075B-0E23801EF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6DFFC-3752-4059-8DD6-3F7463CB6D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8976128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68DF4A-D395-AAF7-D3E1-7470633FC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2D3596-FA30-E215-D1A8-E086B3D13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1389C11-ABAA-E5E4-C417-FB35CF749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00D5D2-F985-4E3C-881B-9C855FC37B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940964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rtlCol="0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72E2BE3-0B06-AB93-8BBC-EE666C60F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686650-46D3-9CED-7C32-DD94B14B8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D08602C-95AC-AE1D-214F-E1C074ACE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9D60A-1827-454A-BEE7-6137EA3D86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7612192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97E1506-0039-CB58-4547-C6F7DA9927E4}"/>
              </a:ext>
            </a:extLst>
          </p:cNvPr>
          <p:cNvSpPr/>
          <p:nvPr/>
        </p:nvSpPr>
        <p:spPr>
          <a:xfrm>
            <a:off x="182563" y="182563"/>
            <a:ext cx="8778875" cy="649287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62B8EF4B-5FA3-E25E-3559-DF68E0CC533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57250" y="609600"/>
            <a:ext cx="74072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0E1DD535-EBF5-460F-EC65-EAF89CA6BB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57250" y="2057400"/>
            <a:ext cx="74041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446381-D9D4-DC01-9F55-EE29F3C155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224588"/>
            <a:ext cx="1746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7F584-0346-5BA0-BD22-5A6928E626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2275" y="6224588"/>
            <a:ext cx="35385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59200-B267-713B-BD2F-8A3A406098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700" y="6224588"/>
            <a:ext cx="12795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chemeClr val="accent1"/>
                </a:solidFill>
              </a:defRPr>
            </a:lvl1pPr>
          </a:lstStyle>
          <a:p>
            <a:fld id="{D04D971B-D0C3-4922-8E57-26078FFD482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882" r:id="rId2"/>
    <p:sldLayoutId id="2147483943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transition spd="slow">
    <p:random/>
  </p:transition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orbel" pitchFamily="34" charset="0"/>
        </a:defRPr>
      </a:lvl9pPr>
    </p:titleStyle>
    <p:bodyStyle>
      <a:lvl1pPr marL="171450" indent="-136525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kern="1200">
          <a:solidFill>
            <a:schemeClr val="accent1"/>
          </a:solidFill>
          <a:latin typeface="+mn-lt"/>
          <a:ea typeface="+mn-ea"/>
          <a:cs typeface="+mn-cs"/>
        </a:defRPr>
      </a:lvl2pPr>
      <a:lvl3pPr marL="547688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0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191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anose="020B0503020204020204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D86E2FD-50D8-4B1D-750D-64769DE7F36D}"/>
              </a:ext>
            </a:extLst>
          </p:cNvPr>
          <p:cNvSpPr/>
          <p:nvPr/>
        </p:nvSpPr>
        <p:spPr>
          <a:xfrm>
            <a:off x="182563" y="182563"/>
            <a:ext cx="8778875" cy="649287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75" name="Title Placeholder 1">
            <a:extLst>
              <a:ext uri="{FF2B5EF4-FFF2-40B4-BE49-F238E27FC236}">
                <a16:creationId xmlns:a16="http://schemas.microsoft.com/office/drawing/2014/main" id="{AB1B356C-0D54-94B6-2CB8-23082C1EF1F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57250" y="609600"/>
            <a:ext cx="7407275" cy="135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6" name="Text Placeholder 2">
            <a:extLst>
              <a:ext uri="{FF2B5EF4-FFF2-40B4-BE49-F238E27FC236}">
                <a16:creationId xmlns:a16="http://schemas.microsoft.com/office/drawing/2014/main" id="{2F85D638-209F-C86A-66CA-39C6C5D61C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57250" y="2057400"/>
            <a:ext cx="74041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FDBE0-30A2-1C40-562E-A538063F6B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57250" y="6224588"/>
            <a:ext cx="1746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67451-10FD-9B6B-3ACD-C546B29EC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62275" y="6224588"/>
            <a:ext cx="35385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B20F1-BF10-82B3-498F-8E400D9E5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700" y="6224588"/>
            <a:ext cx="12795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A0A5EB12-7DE0-4918-BD86-85EEBD83005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00" r:id="rId2"/>
    <p:sldLayoutId id="2147483947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ransition spd="slow">
    <p:random/>
  </p:transition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9pPr>
    </p:titleStyle>
    <p:bodyStyle>
      <a:lvl1pPr marL="171450" indent="-136525" algn="l" defTabSz="685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SzPct val="80000"/>
        <a:buFont typeface="Corbel" panose="020B0503020204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anose="020B0503020204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547688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anose="020B0503020204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540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anose="020B0503020204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9163" indent="-136525" algn="l" defTabSz="685800" rtl="0" eaLnBrk="0" fontAlgn="base" hangingPunct="0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anose="020B0503020204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tx1"/>
        </a:buClr>
        <a:buSzPct val="80000"/>
        <a:buFont typeface="Corbe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D7D51EA-4D64-DED8-03EF-FA6A5116F11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4800" dirty="0"/>
              <a:t>Thinking like a political scientist about Campaigns and elections</a:t>
            </a:r>
            <a:endParaRPr lang="en-US" altLang="en-US" sz="4000" dirty="0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55AA8AAF-63E8-C579-39E6-5AE700B8B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2700" y="3870325"/>
            <a:ext cx="6575425" cy="1387475"/>
          </a:xfrm>
        </p:spPr>
        <p:txBody>
          <a:bodyPr/>
          <a:lstStyle/>
          <a:p>
            <a:pPr algn="l" eaLnBrk="1" hangingPunct="1"/>
            <a:endParaRPr lang="en-US" altLang="en-US"/>
          </a:p>
          <a:p>
            <a:pPr algn="l" eaLnBrk="1" hangingPunct="1"/>
            <a:endParaRPr lang="en-US" alt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126B69D1-8B3C-468D-5039-EFD642344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Thinking about politics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7B06504C-17A4-D31F-5BF1-F71729CAA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Motivated reasoning</a:t>
            </a:r>
          </a:p>
          <a:p>
            <a:pPr eaLnBrk="1" hangingPunct="1"/>
            <a:r>
              <a:rPr lang="en-US" altLang="en-US" sz="2800" dirty="0"/>
              <a:t>Identity protective cognition</a:t>
            </a:r>
          </a:p>
          <a:p>
            <a:pPr eaLnBrk="1" hangingPunct="1"/>
            <a:r>
              <a:rPr lang="en-US" altLang="en-US" sz="2800" dirty="0"/>
              <a:t>The “double standard”</a:t>
            </a:r>
          </a:p>
          <a:p>
            <a:pPr lvl="1" eaLnBrk="1" hangingPunct="1"/>
            <a:r>
              <a:rPr lang="en-US" altLang="en-US" sz="2600" dirty="0"/>
              <a:t>Third person effect</a:t>
            </a:r>
          </a:p>
          <a:p>
            <a:pPr eaLnBrk="1" hangingPunct="1"/>
            <a:r>
              <a:rPr lang="en-US" altLang="en-US" sz="2800" dirty="0"/>
              <a:t>Scout vs. Soldier mindset</a:t>
            </a:r>
          </a:p>
          <a:p>
            <a:pPr eaLnBrk="1" hangingPunct="1"/>
            <a:r>
              <a:rPr lang="en-US" altLang="en-US" sz="2800" dirty="0"/>
              <a:t>Political science vs. political punditry</a:t>
            </a:r>
          </a:p>
          <a:p>
            <a:pPr eaLnBrk="1" hangingPunct="1"/>
            <a:r>
              <a:rPr lang="en-US" altLang="en-US" sz="2800" dirty="0"/>
              <a:t>Partisanship and Ideology in PS 302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>
            <a:extLst>
              <a:ext uri="{FF2B5EF4-FFF2-40B4-BE49-F238E27FC236}">
                <a16:creationId xmlns:a16="http://schemas.microsoft.com/office/drawing/2014/main" id="{74ECF576-A197-22E8-C65F-78FF41607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Thinking like a political scientist</a:t>
            </a:r>
          </a:p>
        </p:txBody>
      </p:sp>
      <p:sp>
        <p:nvSpPr>
          <p:cNvPr id="63491" name="Rectangle 1027">
            <a:extLst>
              <a:ext uri="{FF2B5EF4-FFF2-40B4-BE49-F238E27FC236}">
                <a16:creationId xmlns:a16="http://schemas.microsoft.com/office/drawing/2014/main" id="{72A6E95B-EBEF-AA8E-BF43-C98CF6B91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Check your ideology at the door</a:t>
            </a:r>
          </a:p>
          <a:p>
            <a:pPr eaLnBrk="1" hangingPunct="1"/>
            <a:r>
              <a:rPr lang="en-US" altLang="en-US" sz="2800" dirty="0"/>
              <a:t>Scrutinize facts equally</a:t>
            </a:r>
          </a:p>
          <a:p>
            <a:pPr lvl="1" eaLnBrk="1" hangingPunct="1"/>
            <a:r>
              <a:rPr lang="en-US" altLang="en-US" sz="2600" dirty="0"/>
              <a:t>Beware the pundit’s fallacy</a:t>
            </a:r>
          </a:p>
          <a:p>
            <a:pPr eaLnBrk="1" hangingPunct="1"/>
            <a:r>
              <a:rPr lang="en-US" altLang="en-US" sz="2800" dirty="0"/>
              <a:t>Consider nature of evidence</a:t>
            </a:r>
          </a:p>
          <a:p>
            <a:pPr eaLnBrk="1" hangingPunct="1"/>
            <a:r>
              <a:rPr lang="en-US" altLang="en-US" sz="2800" dirty="0"/>
              <a:t>Correlations does not equal causation</a:t>
            </a:r>
          </a:p>
          <a:p>
            <a:pPr eaLnBrk="1" hangingPunct="1"/>
            <a:r>
              <a:rPr lang="en-US" altLang="en-US" sz="2800" dirty="0"/>
              <a:t>Formulate testable hypotheses</a:t>
            </a:r>
          </a:p>
          <a:p>
            <a:pPr eaLnBrk="1" hangingPunct="1"/>
            <a:r>
              <a:rPr lang="en-US" altLang="en-US" sz="2800" dirty="0"/>
              <a:t>2026 Midterms edition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>
            <a:extLst>
              <a:ext uri="{FF2B5EF4-FFF2-40B4-BE49-F238E27FC236}">
                <a16:creationId xmlns:a16="http://schemas.microsoft.com/office/drawing/2014/main" id="{C715E2E4-B9F3-8FBA-4FEB-C48E5CDCC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079" y="228600"/>
            <a:ext cx="7407275" cy="1355725"/>
          </a:xfrm>
        </p:spPr>
        <p:txBody>
          <a:bodyPr/>
          <a:lstStyle/>
          <a:p>
            <a:pPr eaLnBrk="1" hangingPunct="1"/>
            <a:r>
              <a:rPr lang="en-US" altLang="en-US" dirty="0"/>
              <a:t>What political scientists know that you don’t</a:t>
            </a:r>
          </a:p>
        </p:txBody>
      </p:sp>
      <p:sp>
        <p:nvSpPr>
          <p:cNvPr id="63491" name="Rectangle 1027">
            <a:extLst>
              <a:ext uri="{FF2B5EF4-FFF2-40B4-BE49-F238E27FC236}">
                <a16:creationId xmlns:a16="http://schemas.microsoft.com/office/drawing/2014/main" id="{68936772-92F4-32DF-2CE2-E5A4F1417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821" y="1584325"/>
            <a:ext cx="7404100" cy="4038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dirty="0"/>
              <a:t>It’s the fundamentals, (stupid)</a:t>
            </a:r>
          </a:p>
          <a:p>
            <a:pPr eaLnBrk="1" hangingPunct="1">
              <a:defRPr/>
            </a:pPr>
            <a:r>
              <a:rPr lang="en-US" altLang="en-US" sz="2800" dirty="0"/>
              <a:t>Independents and “swing voters” really aren’t all that</a:t>
            </a:r>
          </a:p>
          <a:p>
            <a:pPr eaLnBrk="1" hangingPunct="1">
              <a:defRPr/>
            </a:pPr>
            <a:r>
              <a:rPr lang="en-US" altLang="en-US" sz="2800" dirty="0"/>
              <a:t>The “Will of the people” is neither will nor people.  Or something.</a:t>
            </a:r>
          </a:p>
          <a:p>
            <a:pPr lvl="1" eaLnBrk="1" hangingPunct="1">
              <a:defRPr/>
            </a:pPr>
            <a:r>
              <a:rPr lang="en-US" altLang="en-US" sz="2400" dirty="0"/>
              <a:t>Weak attitudes, lack of ideology, contradictory attitudes, </a:t>
            </a:r>
            <a:r>
              <a:rPr lang="en-US" altLang="en-US" sz="2400" b="1" dirty="0"/>
              <a:t>top-down </a:t>
            </a:r>
            <a:r>
              <a:rPr lang="en-US" altLang="en-US" sz="2400" dirty="0"/>
              <a:t>influence</a:t>
            </a:r>
          </a:p>
          <a:p>
            <a:pPr eaLnBrk="1" hangingPunct="1">
              <a:defRPr/>
            </a:pPr>
            <a:r>
              <a:rPr lang="en-US" altLang="en-US" sz="2800" dirty="0"/>
              <a:t>Parties and conflict are inevitable</a:t>
            </a:r>
          </a:p>
          <a:p>
            <a:pPr eaLnBrk="1" hangingPunct="1">
              <a:defRPr/>
            </a:pPr>
            <a:r>
              <a:rPr lang="en-US" altLang="en-US" sz="2800" dirty="0"/>
              <a:t>The grass does not grow on </a:t>
            </a:r>
            <a:r>
              <a:rPr lang="en-US" altLang="en-US" sz="2800"/>
              <a:t>its own</a:t>
            </a:r>
            <a:endParaRPr lang="en-US" altLang="en-US" sz="2800" dirty="0"/>
          </a:p>
          <a:p>
            <a:pPr eaLnBrk="1" hangingPunct="1">
              <a:defRPr/>
            </a:pPr>
            <a:r>
              <a:rPr lang="en-US" altLang="en-US" sz="2800"/>
              <a:t>All </a:t>
            </a:r>
            <a:r>
              <a:rPr lang="en-US" altLang="en-US" sz="2800" dirty="0"/>
              <a:t>interests are special, therefore none are</a:t>
            </a:r>
          </a:p>
          <a:p>
            <a:pPr eaLnBrk="1" hangingPunct="1">
              <a:defRPr/>
            </a:pPr>
            <a:r>
              <a:rPr lang="en-US" altLang="en-US" sz="2800" dirty="0"/>
              <a:t>We don’t know what you think we do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3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6349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19AF3247-83D7-52EB-CD1F-C6BAB582C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566738"/>
            <a:ext cx="5619750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2A2EE6-4337-4221-10D6-F82E46528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653" y="504417"/>
            <a:ext cx="5858693" cy="584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305516"/>
      </p:ext>
    </p:extLst>
  </p:cSld>
  <p:clrMapOvr>
    <a:masterClrMapping/>
  </p:clrMapOvr>
  <p:transition spd="slow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elvnix">
            <a:extLst>
              <a:ext uri="{FF2B5EF4-FFF2-40B4-BE49-F238E27FC236}">
                <a16:creationId xmlns:a16="http://schemas.microsoft.com/office/drawing/2014/main" id="{3161ECE5-7DBE-3EFB-2A44-703534008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09600"/>
            <a:ext cx="7467600" cy="519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Theme1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3_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PStemplate</Template>
  <TotalTime>1969</TotalTime>
  <Words>156</Words>
  <Application>Microsoft Office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Corbel</vt:lpstr>
      <vt:lpstr>Times New Roman</vt:lpstr>
      <vt:lpstr>Theme1</vt:lpstr>
      <vt:lpstr>3_Basis</vt:lpstr>
      <vt:lpstr>Thinking like a political scientist about Campaigns and elections</vt:lpstr>
      <vt:lpstr>Thinking about politics</vt:lpstr>
      <vt:lpstr>Thinking like a political scientist</vt:lpstr>
      <vt:lpstr>What political scientists know that you don’t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Party Systems</dc:title>
  <dc:creator>Steven Greene</dc:creator>
  <cp:lastModifiedBy>Steven Greene</cp:lastModifiedBy>
  <cp:revision>233</cp:revision>
  <cp:lastPrinted>2001-01-22T20:21:07Z</cp:lastPrinted>
  <dcterms:created xsi:type="dcterms:W3CDTF">1998-08-31T20:41:21Z</dcterms:created>
  <dcterms:modified xsi:type="dcterms:W3CDTF">2026-08-20T03:57:31Z</dcterms:modified>
</cp:coreProperties>
</file>