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4092" r:id="rId7"/>
  </p:sldMasterIdLst>
  <p:notesMasterIdLst>
    <p:notesMasterId r:id="rId57"/>
  </p:notesMasterIdLst>
  <p:handoutMasterIdLst>
    <p:handoutMasterId r:id="rId58"/>
  </p:handoutMasterIdLst>
  <p:sldIdLst>
    <p:sldId id="256" r:id="rId8"/>
    <p:sldId id="260" r:id="rId9"/>
    <p:sldId id="268" r:id="rId10"/>
    <p:sldId id="269" r:id="rId11"/>
    <p:sldId id="284" r:id="rId12"/>
    <p:sldId id="304" r:id="rId13"/>
    <p:sldId id="332" r:id="rId14"/>
    <p:sldId id="357" r:id="rId15"/>
    <p:sldId id="291" r:id="rId16"/>
    <p:sldId id="392" r:id="rId17"/>
    <p:sldId id="344" r:id="rId18"/>
    <p:sldId id="275" r:id="rId19"/>
    <p:sldId id="445" r:id="rId20"/>
    <p:sldId id="368" r:id="rId21"/>
    <p:sldId id="369" r:id="rId22"/>
    <p:sldId id="437" r:id="rId23"/>
    <p:sldId id="438" r:id="rId24"/>
    <p:sldId id="440" r:id="rId25"/>
    <p:sldId id="371" r:id="rId26"/>
    <p:sldId id="372" r:id="rId27"/>
    <p:sldId id="319" r:id="rId28"/>
    <p:sldId id="320" r:id="rId29"/>
    <p:sldId id="339" r:id="rId30"/>
    <p:sldId id="496" r:id="rId31"/>
    <p:sldId id="281" r:id="rId32"/>
    <p:sldId id="273" r:id="rId33"/>
    <p:sldId id="348" r:id="rId34"/>
    <p:sldId id="373" r:id="rId35"/>
    <p:sldId id="374" r:id="rId36"/>
    <p:sldId id="375" r:id="rId37"/>
    <p:sldId id="376" r:id="rId38"/>
    <p:sldId id="377" r:id="rId39"/>
    <p:sldId id="378" r:id="rId40"/>
    <p:sldId id="350" r:id="rId41"/>
    <p:sldId id="460" r:id="rId42"/>
    <p:sldId id="314" r:id="rId43"/>
    <p:sldId id="315" r:id="rId44"/>
    <p:sldId id="318" r:id="rId45"/>
    <p:sldId id="353" r:id="rId46"/>
    <p:sldId id="286" r:id="rId47"/>
    <p:sldId id="309" r:id="rId48"/>
    <p:sldId id="274" r:id="rId49"/>
    <p:sldId id="312" r:id="rId50"/>
    <p:sldId id="497" r:id="rId51"/>
    <p:sldId id="498" r:id="rId52"/>
    <p:sldId id="305" r:id="rId53"/>
    <p:sldId id="499" r:id="rId54"/>
    <p:sldId id="278" r:id="rId55"/>
    <p:sldId id="50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2ED5E-1178-4E26-ADF1-FB73C045FF15}" v="474" dt="2025-11-23T18:35:46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undo custSel addSld delSld modSld sldOrd">
      <pc:chgData name="Steven Greene" userId="71916a85061e9be7" providerId="LiveId" clId="{0F495226-8F87-48EE-AA84-20659DBAD506}" dt="2025-11-23T18:36:47.783" v="561" actId="20577"/>
      <pc:docMkLst>
        <pc:docMk/>
      </pc:docMkLst>
      <pc:sldChg chg="modSp">
        <pc:chgData name="Steven Greene" userId="71916a85061e9be7" providerId="LiveId" clId="{0F495226-8F87-48EE-AA84-20659DBAD506}" dt="2025-11-23T18:06:50.461" v="89" actId="20577"/>
        <pc:sldMkLst>
          <pc:docMk/>
          <pc:sldMk cId="0" sldId="269"/>
        </pc:sldMkLst>
        <pc:spChg chg="mod">
          <ac:chgData name="Steven Greene" userId="71916a85061e9be7" providerId="LiveId" clId="{0F495226-8F87-48EE-AA84-20659DBAD506}" dt="2025-11-23T18:06:50.461" v="89" actId="20577"/>
          <ac:spMkLst>
            <pc:docMk/>
            <pc:sldMk cId="0" sldId="269"/>
            <ac:spMk id="18435" creationId="{EF6A935C-1F5E-3498-9FB6-88EBC1C888AA}"/>
          </ac:spMkLst>
        </pc:spChg>
      </pc:sldChg>
      <pc:sldChg chg="add">
        <pc:chgData name="Steven Greene" userId="71916a85061e9be7" providerId="LiveId" clId="{0F495226-8F87-48EE-AA84-20659DBAD506}" dt="2025-11-23T18:27:36.948" v="244"/>
        <pc:sldMkLst>
          <pc:docMk/>
          <pc:sldMk cId="3232740942" sldId="273"/>
        </pc:sldMkLst>
      </pc:sldChg>
      <pc:sldChg chg="add">
        <pc:chgData name="Steven Greene" userId="71916a85061e9be7" providerId="LiveId" clId="{0F495226-8F87-48EE-AA84-20659DBAD506}" dt="2025-11-23T18:32:28.710" v="360"/>
        <pc:sldMkLst>
          <pc:docMk/>
          <pc:sldMk cId="0" sldId="274"/>
        </pc:sldMkLst>
      </pc:sldChg>
      <pc:sldChg chg="modSp modAnim">
        <pc:chgData name="Steven Greene" userId="71916a85061e9be7" providerId="LiveId" clId="{0F495226-8F87-48EE-AA84-20659DBAD506}" dt="2025-11-23T18:35:46.387" v="527" actId="20577"/>
        <pc:sldMkLst>
          <pc:docMk/>
          <pc:sldMk cId="0" sldId="278"/>
        </pc:sldMkLst>
        <pc:spChg chg="mod">
          <ac:chgData name="Steven Greene" userId="71916a85061e9be7" providerId="LiveId" clId="{0F495226-8F87-48EE-AA84-20659DBAD506}" dt="2025-11-23T18:35:46.387" v="527" actId="20577"/>
          <ac:spMkLst>
            <pc:docMk/>
            <pc:sldMk cId="0" sldId="278"/>
            <ac:spMk id="53251" creationId="{89C04071-28CC-C881-C3E7-528A0AE6EA14}"/>
          </ac:spMkLst>
        </pc:spChg>
      </pc:sldChg>
      <pc:sldChg chg="add">
        <pc:chgData name="Steven Greene" userId="71916a85061e9be7" providerId="LiveId" clId="{0F495226-8F87-48EE-AA84-20659DBAD506}" dt="2025-11-23T18:27:36.948" v="244"/>
        <pc:sldMkLst>
          <pc:docMk/>
          <pc:sldMk cId="4006923920" sldId="281"/>
        </pc:sldMkLst>
      </pc:sldChg>
      <pc:sldChg chg="add">
        <pc:chgData name="Steven Greene" userId="71916a85061e9be7" providerId="LiveId" clId="{0F495226-8F87-48EE-AA84-20659DBAD506}" dt="2025-11-23T18:08:47.823" v="97"/>
        <pc:sldMkLst>
          <pc:docMk/>
          <pc:sldMk cId="0" sldId="284"/>
        </pc:sldMkLst>
      </pc:sldChg>
      <pc:sldChg chg="add">
        <pc:chgData name="Steven Greene" userId="71916a85061e9be7" providerId="LiveId" clId="{0F495226-8F87-48EE-AA84-20659DBAD506}" dt="2025-11-23T18:32:08.832" v="359"/>
        <pc:sldMkLst>
          <pc:docMk/>
          <pc:sldMk cId="0" sldId="286"/>
        </pc:sldMkLst>
      </pc:sldChg>
      <pc:sldChg chg="add">
        <pc:chgData name="Steven Greene" userId="71916a85061e9be7" providerId="LiveId" clId="{0F495226-8F87-48EE-AA84-20659DBAD506}" dt="2025-11-23T18:10:51.473" v="102"/>
        <pc:sldMkLst>
          <pc:docMk/>
          <pc:sldMk cId="0" sldId="291"/>
        </pc:sldMkLst>
      </pc:sldChg>
      <pc:sldChg chg="del">
        <pc:chgData name="Steven Greene" userId="71916a85061e9be7" providerId="LiveId" clId="{0F495226-8F87-48EE-AA84-20659DBAD506}" dt="2025-11-23T18:36:02.876" v="528" actId="47"/>
        <pc:sldMkLst>
          <pc:docMk/>
          <pc:sldMk cId="0" sldId="299"/>
        </pc:sldMkLst>
      </pc:sldChg>
      <pc:sldChg chg="del">
        <pc:chgData name="Steven Greene" userId="71916a85061e9be7" providerId="LiveId" clId="{0F495226-8F87-48EE-AA84-20659DBAD506}" dt="2025-11-23T18:29:10.053" v="247" actId="47"/>
        <pc:sldMkLst>
          <pc:docMk/>
          <pc:sldMk cId="0" sldId="300"/>
        </pc:sldMkLst>
      </pc:sldChg>
      <pc:sldChg chg="add">
        <pc:chgData name="Steven Greene" userId="71916a85061e9be7" providerId="LiveId" clId="{0F495226-8F87-48EE-AA84-20659DBAD506}" dt="2025-11-23T18:33:17.248" v="362"/>
        <pc:sldMkLst>
          <pc:docMk/>
          <pc:sldMk cId="0" sldId="305"/>
        </pc:sldMkLst>
      </pc:sldChg>
      <pc:sldChg chg="add">
        <pc:chgData name="Steven Greene" userId="71916a85061e9be7" providerId="LiveId" clId="{0F495226-8F87-48EE-AA84-20659DBAD506}" dt="2025-11-23T18:32:08.832" v="359"/>
        <pc:sldMkLst>
          <pc:docMk/>
          <pc:sldMk cId="1161846952" sldId="309"/>
        </pc:sldMkLst>
      </pc:sldChg>
      <pc:sldChg chg="add">
        <pc:chgData name="Steven Greene" userId="71916a85061e9be7" providerId="LiveId" clId="{0F495226-8F87-48EE-AA84-20659DBAD506}" dt="2025-11-23T18:32:46.613" v="361"/>
        <pc:sldMkLst>
          <pc:docMk/>
          <pc:sldMk cId="3100220316" sldId="312"/>
        </pc:sldMkLst>
      </pc:sldChg>
      <pc:sldChg chg="add">
        <pc:chgData name="Steven Greene" userId="71916a85061e9be7" providerId="LiveId" clId="{0F495226-8F87-48EE-AA84-20659DBAD506}" dt="2025-11-23T18:29:33.390" v="248"/>
        <pc:sldMkLst>
          <pc:docMk/>
          <pc:sldMk cId="4074800219" sldId="314"/>
        </pc:sldMkLst>
      </pc:sldChg>
      <pc:sldChg chg="add">
        <pc:chgData name="Steven Greene" userId="71916a85061e9be7" providerId="LiveId" clId="{0F495226-8F87-48EE-AA84-20659DBAD506}" dt="2025-11-23T18:29:33.390" v="248"/>
        <pc:sldMkLst>
          <pc:docMk/>
          <pc:sldMk cId="879114806" sldId="315"/>
        </pc:sldMkLst>
      </pc:sldChg>
      <pc:sldChg chg="add">
        <pc:chgData name="Steven Greene" userId="71916a85061e9be7" providerId="LiveId" clId="{0F495226-8F87-48EE-AA84-20659DBAD506}" dt="2025-11-23T18:29:33.390" v="248"/>
        <pc:sldMkLst>
          <pc:docMk/>
          <pc:sldMk cId="3597745270" sldId="318"/>
        </pc:sldMkLst>
      </pc:sldChg>
      <pc:sldChg chg="modSp mod">
        <pc:chgData name="Steven Greene" userId="71916a85061e9be7" providerId="LiveId" clId="{0F495226-8F87-48EE-AA84-20659DBAD506}" dt="2025-11-23T18:13:56.956" v="108" actId="207"/>
        <pc:sldMkLst>
          <pc:docMk/>
          <pc:sldMk cId="0" sldId="320"/>
        </pc:sldMkLst>
        <pc:spChg chg="mod">
          <ac:chgData name="Steven Greene" userId="71916a85061e9be7" providerId="LiveId" clId="{0F495226-8F87-48EE-AA84-20659DBAD506}" dt="2025-11-23T18:13:56.956" v="108" actId="207"/>
          <ac:spMkLst>
            <pc:docMk/>
            <pc:sldMk cId="0" sldId="320"/>
            <ac:spMk id="33795" creationId="{9D6FC893-09C4-510D-F39A-97BE59E96206}"/>
          </ac:spMkLst>
        </pc:spChg>
      </pc:sldChg>
      <pc:sldChg chg="add">
        <pc:chgData name="Steven Greene" userId="71916a85061e9be7" providerId="LiveId" clId="{0F495226-8F87-48EE-AA84-20659DBAD506}" dt="2025-11-23T18:10:02.525" v="101"/>
        <pc:sldMkLst>
          <pc:docMk/>
          <pc:sldMk cId="0" sldId="332"/>
        </pc:sldMkLst>
      </pc:sldChg>
      <pc:sldChg chg="modSp modAnim">
        <pc:chgData name="Steven Greene" userId="71916a85061e9be7" providerId="LiveId" clId="{0F495226-8F87-48EE-AA84-20659DBAD506}" dt="2025-11-23T18:26:03.723" v="241" actId="1076"/>
        <pc:sldMkLst>
          <pc:docMk/>
          <pc:sldMk cId="0" sldId="339"/>
        </pc:sldMkLst>
        <pc:spChg chg="mod">
          <ac:chgData name="Steven Greene" userId="71916a85061e9be7" providerId="LiveId" clId="{0F495226-8F87-48EE-AA84-20659DBAD506}" dt="2025-11-23T18:26:03.723" v="241" actId="1076"/>
          <ac:spMkLst>
            <pc:docMk/>
            <pc:sldMk cId="0" sldId="339"/>
            <ac:spMk id="34818" creationId="{DA368A58-5144-B7C1-21AD-DCC41F0D40EE}"/>
          </ac:spMkLst>
        </pc:spChg>
        <pc:spChg chg="mod">
          <ac:chgData name="Steven Greene" userId="71916a85061e9be7" providerId="LiveId" clId="{0F495226-8F87-48EE-AA84-20659DBAD506}" dt="2025-11-23T18:26:00.290" v="240" actId="1076"/>
          <ac:spMkLst>
            <pc:docMk/>
            <pc:sldMk cId="0" sldId="339"/>
            <ac:spMk id="38915" creationId="{448D878E-2217-B936-FE01-1C8E418D3228}"/>
          </ac:spMkLst>
        </pc:spChg>
      </pc:sldChg>
      <pc:sldChg chg="del">
        <pc:chgData name="Steven Greene" userId="71916a85061e9be7" providerId="LiveId" clId="{0F495226-8F87-48EE-AA84-20659DBAD506}" dt="2025-11-23T18:26:21.234" v="242" actId="47"/>
        <pc:sldMkLst>
          <pc:docMk/>
          <pc:sldMk cId="0" sldId="340"/>
        </pc:sldMkLst>
      </pc:sldChg>
      <pc:sldChg chg="del">
        <pc:chgData name="Steven Greene" userId="71916a85061e9be7" providerId="LiveId" clId="{0F495226-8F87-48EE-AA84-20659DBAD506}" dt="2025-11-23T18:15:43.847" v="110" actId="47"/>
        <pc:sldMkLst>
          <pc:docMk/>
          <pc:sldMk cId="0" sldId="341"/>
        </pc:sldMkLst>
      </pc:sldChg>
      <pc:sldChg chg="add">
        <pc:chgData name="Steven Greene" userId="71916a85061e9be7" providerId="LiveId" clId="{0F495226-8F87-48EE-AA84-20659DBAD506}" dt="2025-11-23T18:10:51.473" v="102"/>
        <pc:sldMkLst>
          <pc:docMk/>
          <pc:sldMk cId="0" sldId="344"/>
        </pc:sldMkLst>
      </pc:sldChg>
      <pc:sldChg chg="del">
        <pc:chgData name="Steven Greene" userId="71916a85061e9be7" providerId="LiveId" clId="{0F495226-8F87-48EE-AA84-20659DBAD506}" dt="2025-11-23T18:26:28.681" v="243" actId="47"/>
        <pc:sldMkLst>
          <pc:docMk/>
          <pc:sldMk cId="0" sldId="346"/>
        </pc:sldMkLst>
      </pc:sldChg>
      <pc:sldChg chg="modSp modAnim">
        <pc:chgData name="Steven Greene" userId="71916a85061e9be7" providerId="LiveId" clId="{0F495226-8F87-48EE-AA84-20659DBAD506}" dt="2025-11-23T18:30:58.564" v="357" actId="20577"/>
        <pc:sldMkLst>
          <pc:docMk/>
          <pc:sldMk cId="0" sldId="353"/>
        </pc:sldMkLst>
        <pc:spChg chg="mod">
          <ac:chgData name="Steven Greene" userId="71916a85061e9be7" providerId="LiveId" clId="{0F495226-8F87-48EE-AA84-20659DBAD506}" dt="2025-11-23T18:30:58.564" v="357" actId="20577"/>
          <ac:spMkLst>
            <pc:docMk/>
            <pc:sldMk cId="0" sldId="353"/>
            <ac:spMk id="49155" creationId="{FD729CC4-8AA6-357C-9B16-4715D0267771}"/>
          </ac:spMkLst>
        </pc:spChg>
      </pc:sldChg>
      <pc:sldChg chg="del">
        <pc:chgData name="Steven Greene" userId="71916a85061e9be7" providerId="LiveId" clId="{0F495226-8F87-48EE-AA84-20659DBAD506}" dt="2025-11-23T18:31:22.061" v="358" actId="47"/>
        <pc:sldMkLst>
          <pc:docMk/>
          <pc:sldMk cId="0" sldId="354"/>
        </pc:sldMkLst>
      </pc:sldChg>
      <pc:sldChg chg="del">
        <pc:chgData name="Steven Greene" userId="71916a85061e9be7" providerId="LiveId" clId="{0F495226-8F87-48EE-AA84-20659DBAD506}" dt="2025-11-23T18:31:22.061" v="358" actId="47"/>
        <pc:sldMkLst>
          <pc:docMk/>
          <pc:sldMk cId="0" sldId="355"/>
        </pc:sldMkLst>
      </pc:sldChg>
      <pc:sldChg chg="del">
        <pc:chgData name="Steven Greene" userId="71916a85061e9be7" providerId="LiveId" clId="{0F495226-8F87-48EE-AA84-20659DBAD506}" dt="2025-11-23T18:11:43.342" v="103" actId="47"/>
        <pc:sldMkLst>
          <pc:docMk/>
          <pc:sldMk cId="0" sldId="364"/>
        </pc:sldMkLst>
      </pc:sldChg>
      <pc:sldChg chg="add">
        <pc:chgData name="Steven Greene" userId="71916a85061e9be7" providerId="LiveId" clId="{0F495226-8F87-48EE-AA84-20659DBAD506}" dt="2025-11-23T18:12:46.910" v="104"/>
        <pc:sldMkLst>
          <pc:docMk/>
          <pc:sldMk cId="0" sldId="368"/>
        </pc:sldMkLst>
      </pc:sldChg>
      <pc:sldChg chg="add">
        <pc:chgData name="Steven Greene" userId="71916a85061e9be7" providerId="LiveId" clId="{0F495226-8F87-48EE-AA84-20659DBAD506}" dt="2025-11-23T18:12:46.910" v="104"/>
        <pc:sldMkLst>
          <pc:docMk/>
          <pc:sldMk cId="0" sldId="369"/>
        </pc:sldMkLst>
      </pc:sldChg>
      <pc:sldChg chg="del">
        <pc:chgData name="Steven Greene" userId="71916a85061e9be7" providerId="LiveId" clId="{0F495226-8F87-48EE-AA84-20659DBAD506}" dt="2025-11-23T18:13:34.598" v="107" actId="47"/>
        <pc:sldMkLst>
          <pc:docMk/>
          <pc:sldMk cId="0" sldId="370"/>
        </pc:sldMkLst>
      </pc:sldChg>
      <pc:sldChg chg="del">
        <pc:chgData name="Steven Greene" userId="71916a85061e9be7" providerId="LiveId" clId="{0F495226-8F87-48EE-AA84-20659DBAD506}" dt="2025-11-23T18:31:22.061" v="358" actId="47"/>
        <pc:sldMkLst>
          <pc:docMk/>
          <pc:sldMk cId="0" sldId="379"/>
        </pc:sldMkLst>
      </pc:sldChg>
      <pc:sldChg chg="del">
        <pc:chgData name="Steven Greene" userId="71916a85061e9be7" providerId="LiveId" clId="{0F495226-8F87-48EE-AA84-20659DBAD506}" dt="2025-11-23T18:36:13.739" v="530" actId="47"/>
        <pc:sldMkLst>
          <pc:docMk/>
          <pc:sldMk cId="0" sldId="382"/>
        </pc:sldMkLst>
      </pc:sldChg>
      <pc:sldChg chg="del">
        <pc:chgData name="Steven Greene" userId="71916a85061e9be7" providerId="LiveId" clId="{0F495226-8F87-48EE-AA84-20659DBAD506}" dt="2025-11-23T18:36:05.055" v="529" actId="47"/>
        <pc:sldMkLst>
          <pc:docMk/>
          <pc:sldMk cId="0" sldId="384"/>
        </pc:sldMkLst>
      </pc:sldChg>
      <pc:sldChg chg="del">
        <pc:chgData name="Steven Greene" userId="71916a85061e9be7" providerId="LiveId" clId="{0F495226-8F87-48EE-AA84-20659DBAD506}" dt="2025-11-23T18:29:07.975" v="246" actId="47"/>
        <pc:sldMkLst>
          <pc:docMk/>
          <pc:sldMk cId="0" sldId="385"/>
        </pc:sldMkLst>
      </pc:sldChg>
      <pc:sldChg chg="del">
        <pc:chgData name="Steven Greene" userId="71916a85061e9be7" providerId="LiveId" clId="{0F495226-8F87-48EE-AA84-20659DBAD506}" dt="2025-11-23T18:29:03.459" v="245" actId="47"/>
        <pc:sldMkLst>
          <pc:docMk/>
          <pc:sldMk cId="0" sldId="386"/>
        </pc:sldMkLst>
      </pc:sldChg>
      <pc:sldChg chg="addSp delSp del mod">
        <pc:chgData name="Steven Greene" userId="71916a85061e9be7" providerId="LiveId" clId="{0F495226-8F87-48EE-AA84-20659DBAD506}" dt="2025-11-23T18:08:50.286" v="98" actId="47"/>
        <pc:sldMkLst>
          <pc:docMk/>
          <pc:sldMk cId="0" sldId="387"/>
        </pc:sldMkLst>
        <pc:spChg chg="add del">
          <ac:chgData name="Steven Greene" userId="71916a85061e9be7" providerId="LiveId" clId="{0F495226-8F87-48EE-AA84-20659DBAD506}" dt="2025-11-23T18:08:11.551" v="92" actId="22"/>
          <ac:spMkLst>
            <pc:docMk/>
            <pc:sldMk cId="0" sldId="387"/>
            <ac:spMk id="3" creationId="{392FDACB-E730-7EC7-B050-5E5EEE936272}"/>
          </ac:spMkLst>
        </pc:spChg>
        <pc:spChg chg="add del">
          <ac:chgData name="Steven Greene" userId="71916a85061e9be7" providerId="LiveId" clId="{0F495226-8F87-48EE-AA84-20659DBAD506}" dt="2025-11-23T18:08:18.546" v="94" actId="22"/>
          <ac:spMkLst>
            <pc:docMk/>
            <pc:sldMk cId="0" sldId="387"/>
            <ac:spMk id="5" creationId="{B800FCF1-F758-08A3-E2D9-30CD80590C5A}"/>
          </ac:spMkLst>
        </pc:spChg>
        <pc:spChg chg="add del">
          <ac:chgData name="Steven Greene" userId="71916a85061e9be7" providerId="LiveId" clId="{0F495226-8F87-48EE-AA84-20659DBAD506}" dt="2025-11-23T18:08:38.295" v="96" actId="22"/>
          <ac:spMkLst>
            <pc:docMk/>
            <pc:sldMk cId="0" sldId="387"/>
            <ac:spMk id="7" creationId="{71A15DD9-64ED-3413-59F9-BE39774F8222}"/>
          </ac:spMkLst>
        </pc:spChg>
      </pc:sldChg>
      <pc:sldChg chg="del">
        <pc:chgData name="Steven Greene" userId="71916a85061e9be7" providerId="LiveId" clId="{0F495226-8F87-48EE-AA84-20659DBAD506}" dt="2025-11-23T18:07:31.288" v="90" actId="47"/>
        <pc:sldMkLst>
          <pc:docMk/>
          <pc:sldMk cId="0" sldId="388"/>
        </pc:sldMkLst>
      </pc:sldChg>
      <pc:sldChg chg="del">
        <pc:chgData name="Steven Greene" userId="71916a85061e9be7" providerId="LiveId" clId="{0F495226-8F87-48EE-AA84-20659DBAD506}" dt="2025-11-23T18:12:55.023" v="105" actId="47"/>
        <pc:sldMkLst>
          <pc:docMk/>
          <pc:sldMk cId="0" sldId="389"/>
        </pc:sldMkLst>
      </pc:sldChg>
      <pc:sldChg chg="del">
        <pc:chgData name="Steven Greene" userId="71916a85061e9be7" providerId="LiveId" clId="{0F495226-8F87-48EE-AA84-20659DBAD506}" dt="2025-11-23T18:12:55.023" v="105" actId="47"/>
        <pc:sldMkLst>
          <pc:docMk/>
          <pc:sldMk cId="0" sldId="390"/>
        </pc:sldMkLst>
      </pc:sldChg>
      <pc:sldChg chg="del">
        <pc:chgData name="Steven Greene" userId="71916a85061e9be7" providerId="LiveId" clId="{0F495226-8F87-48EE-AA84-20659DBAD506}" dt="2025-11-23T18:12:55.023" v="105" actId="47"/>
        <pc:sldMkLst>
          <pc:docMk/>
          <pc:sldMk cId="0" sldId="391"/>
        </pc:sldMkLst>
      </pc:sldChg>
      <pc:sldChg chg="add del">
        <pc:chgData name="Steven Greene" userId="71916a85061e9be7" providerId="LiveId" clId="{0F495226-8F87-48EE-AA84-20659DBAD506}" dt="2025-11-23T18:09:39.816" v="100"/>
        <pc:sldMkLst>
          <pc:docMk/>
          <pc:sldMk cId="0" sldId="392"/>
        </pc:sldMkLst>
      </pc:sldChg>
      <pc:sldChg chg="add">
        <pc:chgData name="Steven Greene" userId="71916a85061e9be7" providerId="LiveId" clId="{0F495226-8F87-48EE-AA84-20659DBAD506}" dt="2025-11-23T18:10:51.473" v="102"/>
        <pc:sldMkLst>
          <pc:docMk/>
          <pc:sldMk cId="1043805025" sldId="392"/>
        </pc:sldMkLst>
      </pc:sldChg>
      <pc:sldChg chg="add">
        <pc:chgData name="Steven Greene" userId="71916a85061e9be7" providerId="LiveId" clId="{0F495226-8F87-48EE-AA84-20659DBAD506}" dt="2025-11-23T18:13:26.342" v="106"/>
        <pc:sldMkLst>
          <pc:docMk/>
          <pc:sldMk cId="3052975754" sldId="437"/>
        </pc:sldMkLst>
      </pc:sldChg>
      <pc:sldChg chg="add">
        <pc:chgData name="Steven Greene" userId="71916a85061e9be7" providerId="LiveId" clId="{0F495226-8F87-48EE-AA84-20659DBAD506}" dt="2025-11-23T18:13:26.342" v="106"/>
        <pc:sldMkLst>
          <pc:docMk/>
          <pc:sldMk cId="2275253083" sldId="438"/>
        </pc:sldMkLst>
      </pc:sldChg>
      <pc:sldChg chg="add">
        <pc:chgData name="Steven Greene" userId="71916a85061e9be7" providerId="LiveId" clId="{0F495226-8F87-48EE-AA84-20659DBAD506}" dt="2025-11-23T18:14:37.557" v="109"/>
        <pc:sldMkLst>
          <pc:docMk/>
          <pc:sldMk cId="1261303801" sldId="440"/>
        </pc:sldMkLst>
      </pc:sldChg>
      <pc:sldChg chg="add">
        <pc:chgData name="Steven Greene" userId="71916a85061e9be7" providerId="LiveId" clId="{0F495226-8F87-48EE-AA84-20659DBAD506}" dt="2025-11-23T18:12:46.910" v="104"/>
        <pc:sldMkLst>
          <pc:docMk/>
          <pc:sldMk cId="1487955669" sldId="445"/>
        </pc:sldMkLst>
      </pc:sldChg>
      <pc:sldChg chg="add">
        <pc:chgData name="Steven Greene" userId="71916a85061e9be7" providerId="LiveId" clId="{0F495226-8F87-48EE-AA84-20659DBAD506}" dt="2025-11-23T18:29:33.390" v="248"/>
        <pc:sldMkLst>
          <pc:docMk/>
          <pc:sldMk cId="0" sldId="460"/>
        </pc:sldMkLst>
      </pc:sldChg>
      <pc:sldChg chg="add">
        <pc:chgData name="Steven Greene" userId="71916a85061e9be7" providerId="LiveId" clId="{0F495226-8F87-48EE-AA84-20659DBAD506}" dt="2025-11-23T18:27:36.948" v="244"/>
        <pc:sldMkLst>
          <pc:docMk/>
          <pc:sldMk cId="2535318513" sldId="496"/>
        </pc:sldMkLst>
      </pc:sldChg>
      <pc:sldChg chg="add">
        <pc:chgData name="Steven Greene" userId="71916a85061e9be7" providerId="LiveId" clId="{0F495226-8F87-48EE-AA84-20659DBAD506}" dt="2025-11-23T18:32:46.613" v="361"/>
        <pc:sldMkLst>
          <pc:docMk/>
          <pc:sldMk cId="0" sldId="497"/>
        </pc:sldMkLst>
      </pc:sldChg>
      <pc:sldChg chg="add">
        <pc:chgData name="Steven Greene" userId="71916a85061e9be7" providerId="LiveId" clId="{0F495226-8F87-48EE-AA84-20659DBAD506}" dt="2025-11-23T18:33:17.248" v="362"/>
        <pc:sldMkLst>
          <pc:docMk/>
          <pc:sldMk cId="2088215506" sldId="498"/>
        </pc:sldMkLst>
      </pc:sldChg>
      <pc:sldChg chg="modSp add mod ord modAnim">
        <pc:chgData name="Steven Greene" userId="71916a85061e9be7" providerId="LiveId" clId="{0F495226-8F87-48EE-AA84-20659DBAD506}" dt="2025-11-23T18:35:14.323" v="459" actId="20577"/>
        <pc:sldMkLst>
          <pc:docMk/>
          <pc:sldMk cId="1763692706" sldId="499"/>
        </pc:sldMkLst>
        <pc:spChg chg="mod">
          <ac:chgData name="Steven Greene" userId="71916a85061e9be7" providerId="LiveId" clId="{0F495226-8F87-48EE-AA84-20659DBAD506}" dt="2025-11-23T18:35:14.323" v="459" actId="20577"/>
          <ac:spMkLst>
            <pc:docMk/>
            <pc:sldMk cId="1763692706" sldId="499"/>
            <ac:spMk id="53251" creationId="{E1F04E4B-8C8D-1FA2-2D02-43CACB193690}"/>
          </ac:spMkLst>
        </pc:spChg>
        <pc:spChg chg="mod">
          <ac:chgData name="Steven Greene" userId="71916a85061e9be7" providerId="LiveId" clId="{0F495226-8F87-48EE-AA84-20659DBAD506}" dt="2025-11-23T18:33:43.836" v="398" actId="20577"/>
          <ac:spMkLst>
            <pc:docMk/>
            <pc:sldMk cId="1763692706" sldId="499"/>
            <ac:spMk id="54274" creationId="{17F07905-ADBC-F8AB-8245-0A6A5269FC4C}"/>
          </ac:spMkLst>
        </pc:spChg>
      </pc:sldChg>
      <pc:sldChg chg="modSp new mod">
        <pc:chgData name="Steven Greene" userId="71916a85061e9be7" providerId="LiveId" clId="{0F495226-8F87-48EE-AA84-20659DBAD506}" dt="2025-11-23T18:36:47.783" v="561" actId="20577"/>
        <pc:sldMkLst>
          <pc:docMk/>
          <pc:sldMk cId="3069451167" sldId="500"/>
        </pc:sldMkLst>
        <pc:spChg chg="mod">
          <ac:chgData name="Steven Greene" userId="71916a85061e9be7" providerId="LiveId" clId="{0F495226-8F87-48EE-AA84-20659DBAD506}" dt="2025-11-23T18:36:27.782" v="546" actId="20577"/>
          <ac:spMkLst>
            <pc:docMk/>
            <pc:sldMk cId="3069451167" sldId="500"/>
            <ac:spMk id="2" creationId="{C31106BF-1DA3-755F-F5AE-19659C299142}"/>
          </ac:spMkLst>
        </pc:spChg>
        <pc:spChg chg="mod">
          <ac:chgData name="Steven Greene" userId="71916a85061e9be7" providerId="LiveId" clId="{0F495226-8F87-48EE-AA84-20659DBAD506}" dt="2025-11-23T18:36:47.783" v="561" actId="20577"/>
          <ac:spMkLst>
            <pc:docMk/>
            <pc:sldMk cId="3069451167" sldId="500"/>
            <ac:spMk id="3" creationId="{408D788D-5B27-E646-415C-5AB265A370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8CAFE59-4B8D-88BC-DE5D-960E8BE0A2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056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FFFAC22-5760-18E1-0A7A-25BE57BE35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056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71F99DD-8BE9-7EE0-579D-8B4E179537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056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33134663-5BFB-230E-662F-DF5A6C6E0B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C421247-6959-4ABB-810F-553B01847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29598EE-4BBF-A451-1528-D8EC6E0935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056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07F4EC9-F97A-F411-FF6F-ECE5DB00AC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056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1553DDA-0DF1-A818-57B0-9A0DEB79F8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C69AA6B-F5FC-0A61-D5DA-EFF8140336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2C2A771E-9CEE-2EE3-318E-20BC913692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056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DD675F53-F129-3A6F-3CA3-B4BC200EF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B2181446-756C-45B8-88D1-A27572A7ED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C8D1A-6CD2-F435-DD3E-03685BED3013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2723D-E554-FD14-0BD9-2166759B1D6D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74C5F3-D7FF-377B-5A2B-C540867C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F55BBB-833D-9BE0-6E84-A80C1C6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7AE900-A870-F7A3-41C2-D84D194B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2DD69C-B083-4EB0-9A49-5392D36D9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1900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D3622-606D-B47F-528C-70FEBFCB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1C6F-A0AB-6562-C6E7-4A805B45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5EEBC-9F3D-28D3-2EB3-BA46DA44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DFB3E-5183-4CE5-9C45-E786B20B6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8195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F8A6-CCA2-BB9A-E985-A07FD61A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2FF5F-8D65-E6AF-EB4D-1F9835F9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A3348-DFF7-CB47-10CE-336B0F34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0948-9EA3-4A58-89A8-1303B8FF5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2989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108AE8-E4B8-D655-F135-E22E3C40E2A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15DF8-BF08-748B-3FAD-9EFA209B9267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4C10A22-5792-210B-D258-0A63E324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D05833-6449-AE83-67EB-EDD7652D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E6C4BA-4F69-E14B-7FBB-34F7A822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88454-3F73-44B0-9A35-F54BEF0E4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22586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FA4B-6B33-8B81-6AC8-ED477224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67AF-AF74-AD21-D90A-2037CACF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CB263-C545-4B95-6A29-2F8BD491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F641C-5E85-421C-90C2-8BE76ECE3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79019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3B17CD-A1BD-927E-32AC-D771FF8F3AD1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A2A25A-555F-2C9C-28EF-84B8ECE3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7EFE28-79CD-73E4-0F73-C64EA7F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80214A-6B0A-F486-2844-9A12FB66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926CA-49FD-4A78-8187-98DAA0AD4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961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721EF9-A605-56B5-258F-44078025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6EFA-7FEB-858E-5863-9907253C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768A8-0A1C-175D-AB6A-6487434F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587E-7F79-4780-993D-AFFC29689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9190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84CE0F-CB9D-54C8-CE21-C82A3BF7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328648-FF84-6C54-75EF-337A3698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0A0FF0-986C-86A2-05EA-278A180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58D7F-6C25-43A6-89C6-4C3ECA813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16235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17EE20-0BA3-062A-E751-AD9C4730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870ADF-8302-0279-0245-506E760E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25EA7F-6AB0-A531-DA9D-0623645F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08ADD-4E60-4DD8-B304-D36286EAD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0763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C1E531-2814-EDD9-8491-4066BF2E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69C5F-8F93-E00F-16C1-ED8C9510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25E3E7-FED5-11D6-4BFF-554E089C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7EF4-CD02-479E-B257-B2DAA92CD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983128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A953FD-291B-992C-D4D8-C2A3A78A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79E3C3-36C2-BE71-4560-4D72F4C7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B12430-4B74-6BF6-F4C5-FB94E5DF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0889-5A1A-45AB-9406-0251B3AC2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9283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AA5EC-331B-EC54-610A-924359FD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5377-FA75-D259-B9DA-D6586BE3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F5D3-641A-A606-0276-54DAE0D0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67D79-C7FA-4C49-93DB-AB553D602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95147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1FEAE-B2F7-0606-2510-970536F1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B465B9-A287-FB36-A5DC-C1DB6315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DAF9ED-5C53-10CD-0232-BF46B48A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E01E2-BD7C-4A46-BB91-01ED54BDE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350512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3D1BA-97D5-0A4C-8DCF-30B2DD03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D3BE-B6DF-2857-F435-6DE1A0DB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F2BD-4539-C3EC-C178-0CD3E432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7BBFC-A670-4BA9-B694-2B28154D5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2834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11AC-4AE0-EE54-4AEC-7411016A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7663-BAF6-0F87-7315-C6D141EC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F4CCF-7CBA-5CFE-6A96-5F071AE2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2F93F-F82B-4896-8FD0-5252E1783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10073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5EB12A-CED5-FF95-11A0-8F2A00492DE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744B4E-43D3-6F67-A358-ADB6F766E42B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B099422-906C-6FCC-8A1E-9AA47465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23C88C-7A88-13FB-A14E-999CC8E9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300ED0-65CC-C252-B440-FB43615B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64326-64FA-4278-BB1B-9B433A2DB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5400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B95D-5C9B-9803-052B-BD795047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3E9F8-34BE-61DD-0514-B162AB5A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A66A2-AEF7-ED77-1B90-779D8AD5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06B4-32BB-497A-8EF6-E8BD4829B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86954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5277B0-0FBD-EE87-CA95-43BD02F72766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431094-3758-189B-ED11-C7B7DD7A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07A0DE-7E9A-08C7-A443-5D7A9743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172FF1-2FEC-A082-7809-BE77BD5D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CFF86-8ADF-4988-9D49-4F552255F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713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1C7261-06FE-84CC-C86D-D59C9705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F6DF-883C-8804-BADB-5544EEDC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1D92-1E5C-0939-4834-769D33BE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9849C-F188-445E-9B01-DD9080F24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639231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C1F245-416A-2D5C-9A6A-6E61DAED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5E3ACE-868D-0449-B416-B1F80D31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63A888-6135-C044-118D-76D878AE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9F10B-25B0-4A76-A4BF-9F90A349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02584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51943C-C81B-F936-D8AB-1BDB96F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D20AAF-44DD-1668-09AC-277C9121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ACCECD-DA1C-2C24-7B76-97E1C2E1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DC735-62AC-4A7E-B105-87D2B1D4C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9925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F77EA5-60FA-7088-97E5-A0D8AF58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77B5E9-512B-EF56-499E-C0FABED9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78C6D7-D746-A549-E851-B57469C3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F4CA8-19FA-4E92-BECA-90AB9B243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49526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C327E0-35B3-9FEA-A023-81172535AD8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C108B7-12BB-F9E9-7E0E-FE320350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0146B3-83E4-8A58-2741-025CEB3E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ED736D-753E-FEB3-4D6F-242B8EC6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0442-45FC-40D6-A2FB-7794C8B28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0492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3B0577-E2B7-C328-1AFC-CE7040C4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7F7D8C-CB8A-9C1B-21E2-BC1D3ED9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3FF0E5-357F-F586-CE2B-73A556E7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104D1-31EF-48A1-B447-A5451DFE1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27120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3A79B7-2087-151C-5F16-EE8F5B60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F5C826-F880-8559-763A-48C02599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BC589-AB16-15EF-35D7-41006E34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8BA95-5489-4DAE-8364-F7CABFD2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91500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E05D-2C40-6877-62B0-582C8B8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982D1-660B-848D-A16B-A32476C5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D752-55AB-264B-EAF5-034D94A4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8B7DE-4B28-4FAB-BBD6-F0A690BBF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4180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5157-5B2D-916E-9592-1592ABFF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3D31A-5EDF-896A-5A98-75FCAB6F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7EFF-AA49-270D-4ECE-A0BD5855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AB862-A503-4E45-A925-BC532FD44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5916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D656-E333-1D1A-540B-264428DD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92466-1724-AA30-9A32-C4C68737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4409-B494-7D25-6867-59724B9A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EC92-6572-4E0A-82B8-4B34AAE54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8950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8A7AC-017D-ACA3-2132-B504CFDF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ED7EB-822E-7F41-435F-14708D56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ED53-C85C-189A-65DD-6E117966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6D1B-8B2F-45A1-AEC5-A0BFA6BE9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883800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0A24-BD21-55BE-303C-F70D1E53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4A4D0-5222-EBBD-CF0F-E2D1C85F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6C244-6AE9-AAAF-A8FC-C7840BF0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ADFF2-4AAC-4E22-B0D0-A8A12608E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10407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B3F36A-27EF-C973-4938-6FE5866E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EA324-1228-B3D8-F783-8336B6B2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6084E8-749A-15C7-43A7-0CAD5BB7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C9D5-FBE9-4F2A-8076-D73E4F8C4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0201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B66AE2-3DA1-231F-E8A3-E3F0FB98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9A2630-473F-BA37-314F-87D40747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BFF4CF-6C66-6F1A-9F4C-A06DDA59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11A26-268F-4092-AD79-BE655494D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794054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7E39EC-9612-D0EB-9D21-950F2392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9DCD73-0123-7C49-8802-D1B11CAF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A7F532-F7AB-6565-A0EA-4EAB9F6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30D7-7139-47F3-87D6-50ACFC5CD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066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F68871-24C2-FAC4-629B-6336F509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5DF4E-8D21-AC46-2930-634E0453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E98D-551D-0640-FE72-D106F40B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C1A7-4AFD-4007-A84F-DEFAF8F01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051629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C45EE0-BBB5-BC32-A1F2-FFD6D2FB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01B037-56DF-28B6-2020-4176F1B7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2A9CDC-BA12-89B4-D259-D134A90D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A975-DE4C-456C-AB51-9DBC08DFB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02363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2A895-C86F-25D8-68AF-519A34C1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091FA7-370F-8C75-B9A7-6BA8C8A9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89F04-9839-5988-C2F6-4C66038E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58F3E-7691-40E0-9E07-7E34F7D76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63060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9A60F2-6B3C-15ED-F9A3-F0FC9D6E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AF36EA-D352-BAFE-DAE9-9A2055F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12261-97D9-5D8E-5E0D-0AEF8031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3F112-7B25-4EE7-AC9B-6D3A16A35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10742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15EA9-57AC-3B97-E3E4-FDAE0F3C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35EB-2B67-ED24-1A8B-9D1F7636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F550-5537-3BEB-E36C-82F80FA0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66F8-9DBC-421B-B21A-ECC57C9C0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437110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7CD-B9FD-DC5F-2ECF-86D1B72D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B0D1F-D138-2688-DB54-FCE9DF78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2DDF-B90E-D9B2-3B5B-5F0EB8B4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27617-4BFE-4B4A-B554-B6EBC8691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14309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2F6D-2305-2F1C-F560-9C396EDD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C435-020D-FD4D-52C7-82DBA494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958D0-3295-1C1A-3432-558B4410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EF59-3B90-4F99-A007-2181D9757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686837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8BC7-A59E-55A4-63F9-00327B3C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78B5D-0BD5-D1B7-2007-E01D2BA4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7026-19EA-9470-F6EF-2B2D0336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B43E7-F574-4A3F-BF97-5D41CB05B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328992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34346-21A6-D1B2-1AA6-808D5461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76FD-CF90-050E-0DC7-49F5A247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FE17-4619-39F8-F55C-F49BD848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84AE-41DA-4F31-BE45-31086CC5D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9896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C69108-6F75-2EDD-26EC-0C8778FD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A764B-C7C6-77DC-9C5C-36B30853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FD87EE-9034-1492-4690-B9F874EC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D7DCF-3D43-4CAA-8BF7-253D6FE5E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678510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7C9E5D-9F50-58CB-8621-A9ABC96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9DF0C1-FE8F-419E-17CB-32BAE819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92163-3495-EBCB-747F-A0AF617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DEC55-19FE-4429-AADC-D3FBAD541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47044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238B0D-4AEC-0246-4D2E-8F120F71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087AE5A-02A9-5C62-9252-90B2B820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EE8C5C-8F7A-F24C-E5DA-CAFCCD98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F191-D6E9-4599-91A6-BEC9E046D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1736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36576-4B4D-E563-90D4-652778B8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470E15-815D-A8DC-F6D1-D73A2E46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266AB3-E9AE-E388-0895-8D25C48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88E8-0242-4841-A4D9-8CDB346BC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59394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4663E1-5D2A-0461-AFAF-FAC7829E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82B75B-D246-B5AA-F238-E2F4038A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29E271-C665-0A96-3627-31CFDCEA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D8F2-AFC6-4D5C-861A-096C27604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71280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858AD3-4F55-6ABD-AE48-169B0872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C24140-4332-9A1C-FD79-D047D8D0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F7375A-FA26-12AF-B7B2-E17E1544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53A31-4A5C-43B1-928C-BF785000F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601438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BB419-05C2-13C8-3A53-7D3E7BCB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BDB0-20C2-E775-D490-6ED21171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32FE8-70D6-6AA7-65B5-C9A2A54C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C7CA1-25EA-46B1-994B-6E9412B33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23001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C6D6-0C41-04A9-5006-41633178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149D-91E0-1A00-073E-91302E79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B3A78-9D37-311B-ABEA-615BBF8D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2468-3A86-4F18-A23D-2012FA8B3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2155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0FD3-8146-EE24-EEDD-0E093994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0A1A4-FEBB-3FDA-7A95-021107C4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F962B-3E77-4D4C-7E5C-9AC4DD92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5187-2713-4578-8F0A-9B8952293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1235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51008-A2D1-4D15-8B35-39646A63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780A-4C60-9F0B-4668-81989CB6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6A6AD-FC91-8993-569B-052D860D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C53CA-B52D-480E-8F9E-E8F1B7FA6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14939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8F05-5BF3-8965-F56C-03016FEC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DBDA9-8664-59A8-287F-BB8989A5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56B4-EEF6-E0F6-9DB4-5C0C990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9D57-580A-4EC2-9C74-ABE056B61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72426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EF46-1846-2ABB-AEB5-04A5BF76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88FB6-CEE2-2FF2-EF4A-2CB02D4D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1866-714E-B490-5534-9633ED2B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9F59-716A-4F87-A8A2-C1A22A00B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91742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C5F3A4-A27E-2549-B828-C543E366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AFBBD1-E484-7EF0-77A6-5EAC945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4C8E85-DB9E-1299-3A24-FB1F2F88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C686-A6FF-4EE9-97B9-CC708AABA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7694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DF0C81-1EDA-AA4F-E87F-CEF4AAD3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669B71-BC3D-4A4A-A548-CB2847A0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8509E5-3972-E589-80CA-3EE1103F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726A-D548-4D82-86DB-C9AF9A5FE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1373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33C30B-5137-E951-680E-E82FB041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A8513A-BA61-909F-9D5A-9D03584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A10A45-6208-8CE2-2730-28F2CA0E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ECCC2-1651-44C2-84E8-DD4E4F1B7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06477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3BC393-8978-984D-81B6-F99B8A71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078E2B-CC00-7C13-2391-2D8892C9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526AE3-5C04-FB83-351C-D10BDEF3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8E515-36EB-4A24-8728-59E4BD7F3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4853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82F7AE-8E0D-B73B-81B8-0CC5EF1E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20B909-1175-3894-5FF2-A684B1B9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81649D-EB7A-E6A6-0A0C-8EA24E7D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95C6-F3E9-45DF-B709-2839398FF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220678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218BA3-42B1-A28C-58AB-3E166EBD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6B19EB-BD80-EB74-B88B-89575989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94EAF7-FE63-BF12-1AA2-1EA9E350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BD266-C7BE-4535-9F32-B2503AEB2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02195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F1B5A3-3E15-FD1E-7FC0-986B69FD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E3659D-DC75-5C94-9E5B-307723BE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170BB9-5FBB-E4E8-3927-D7AC59A5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C8AD3-06DA-4EAF-B3C7-0F78EA544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733360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6A221-FD75-A936-EB61-812BFB3E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AD65-E1C2-4486-344A-CB604090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5ED9-63BC-E99D-0A31-C19E0C1D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DC703-7BCE-4B81-A040-FD027D123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30366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0DD0-EA5A-C6AB-A64A-EF9645CE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4AAB6-EEF3-90DB-B7C7-BA8D3B94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023BC-6512-EF09-2116-CFB75B1F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00909-6962-4EB3-A6B6-04BFB0D60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67167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F06E7-2774-54E9-725C-6EC71DB3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2EF1-D83D-6FDF-DA5D-EE27D757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E52EF-2B43-5D38-17A9-DDA7FDBE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B447-7DE6-46AB-A0CE-FCAED3094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03945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DD07-3395-FBD3-E1B2-23ACD2D2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077C-D176-E7D3-5BA4-53E23B28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64C86-9E25-6CCF-88AA-2278D65C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F207B-8976-4B4C-AA6F-7511FFA0F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08846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0BBB-794E-5478-325D-8A6E90AB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80EFF-624E-6EF6-8015-966B2FA7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F8E47-5BC2-DDD8-B7E0-40475C50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FBD17-CDDA-47E1-A621-4B2C26AF6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49428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3980B2-7005-7C9F-0F9E-7BBE4E3A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848016-721B-366B-C9CD-30FA1FE2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6AF678-3CFC-F0B2-155B-BB9507BC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10F28-95A9-463A-B031-B101FF128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98498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12FBC7-5A3E-2AB5-8ECD-6E00A161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1E4DBF-82F0-B620-0C51-55BC4DD7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89645F-C0E9-6099-561A-FE59A3A1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6DA4-EDE5-4D95-8F53-3290F546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7725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2D03C2-4F80-0E55-1E42-58B83B68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C5C1D6-4B8B-A5B8-C156-2885834D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E53B10-7C1A-0685-33E1-016A93F8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2CD05-21FC-47CC-BDC6-44A78B416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8421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9C8F-209C-EC1C-A553-C168DCB5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DF4AA4-B26D-8686-D840-7E7AF6A1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0B1B8B-28A2-78F4-4FF2-2E1B6337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527D-0207-4352-B6C3-39EE39B77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52240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F3B862-6D23-4875-CBC7-2042E85B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BD23D7-CA43-7E5F-E49F-84AD5867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590A0E-B058-BD37-BE7A-82820A7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A27BB-8F96-4BFB-9763-0074941FF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156311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4373A3-D13C-F96B-7140-1C407F65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0AB32-A25E-ADFA-E824-A7FDEF7D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3AB185-09F1-6C61-0EEF-F822AD22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B957-FC41-42D4-A107-7D141220B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59149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19F6EA-8CA9-8DB0-0126-6BABD033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555D2C-F28F-64EA-3335-64197A72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DD078A-5A62-D303-25D0-0FEAFD4D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F933-0D9F-474D-A6D0-9C01AB64A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43426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A4C8-7505-3CD5-6875-E0319D4B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0E61-1B7F-9104-E520-CBB32065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92A5-74BC-5D33-FA5A-9DA6A33A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A49A3-3AF1-4299-9FB2-81D0A390E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182935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24E9-D594-940A-D0EB-08DA673F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5806B-E1B9-B7D8-F675-DACEB4EA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2A8E-590B-9C21-54B5-09A9DA86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A5DBA-9877-44AD-83B8-76BBF9EB2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75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58269C-BD38-5E4D-D0E3-5F7FE88D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578FB-D6A0-FD49-74C9-8F4072A8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E1F458-E13E-527B-3089-5CDDBB49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D91FB-ECF4-4C92-9C8F-ECDF7A311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4436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C4BB5-DF4F-9031-6F8E-9B5894FE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6CD0B-DA29-EF17-29E5-6D1583CE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9C48EF-D086-321D-C31B-0167C7B1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EFBF-7351-426F-9BB1-55DA464D3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5929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792E2-D3ED-1372-4A47-CA22616D37D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9189F3A-0781-7371-E5F9-8CDAD5607B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CE83849-BAF6-270A-DF34-24D232653B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FBC7-4F2F-32AB-3A27-F722D77BF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9D8FC-97BC-A95B-C4E8-3A7AA7DC2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079E-855E-9F92-E337-C371D6D5D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75F21FF4-E7F9-4A92-8FFF-8D46F9EFF6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193" r:id="rId2"/>
    <p:sldLayoutId id="2147484265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AC67B7-E438-C04D-7B11-D8EAC769AF8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EA7C3B0-9B7B-5BDB-6050-B76065FA7A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C7E9AB27-2D47-8E84-183D-4AC251B608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6162E-C690-7DEE-8B0C-EE749460E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1AB6-DF76-2692-10DE-868C00C22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6C17A-4C72-43E6-91AD-5AAF3A406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851A25-FF5B-4B00-9CC7-8B39DFB68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02" r:id="rId2"/>
    <p:sldLayoutId id="2147484267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F53277-A70D-E56A-0D0B-C6385BF5A8C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649FD907-A6E9-5CC6-F67A-34C9AFEC36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2494B4F5-C7D2-7318-1EA1-92D44095C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463E-47BD-C5C0-655A-6C9C93B76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141D5-0FB5-BB31-DFEB-9E1AC3CDF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43329-8A4F-0338-1C5C-AEA8A756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AE5AB59-2458-4CC5-BC13-23D7B27401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11" r:id="rId2"/>
    <p:sldLayoutId id="2147484269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81D3704-EF16-AAB7-0046-5FEA766DA3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DD475DC-5451-208F-46E4-174DFD5D4B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5A5EC-DADA-32F9-97F2-E3248C08B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3812F-F276-58E5-FF69-43B0630FC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41254-89A7-8A2B-48C5-6780B0962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497C81-C5D7-4C59-84C3-AA17BA5E61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A15C3ED6-3BA3-203C-F4D0-33947E243C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4924CB0-479D-CB41-C65E-C018C04E0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0526B-69AF-E090-A933-60FACC2F7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CC50D-A95C-1D0F-5019-0B848A3D5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A9A1-59E1-BBA9-D7C6-CE5C8344B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34F92BE-8856-4F3E-8B18-3BD1F19FE3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5FD3F4B1-57CE-BF62-0328-D931F113BD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C33EC06-D9DD-9E88-70FA-5DACF80A5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CF402-277A-54EA-B6DC-B09004E46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F266-72C4-B05A-5CD7-8CB625348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3FA0-8DAC-5BF0-C90C-22C9D6172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FCC120D-A45E-47EB-8CB7-CDACF7CA66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FDC49F34-41D9-B897-E9B8-E52BD0BFB7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8997C007-A9EC-5AD5-AC80-4FE03A5C9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1242F-7144-8376-7ACD-1727C0EA7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1BCC-9568-04C4-D01B-4A8891EBC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719A-475C-35B1-9ECC-83F37E48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47C79E5-F24A-431C-AE41-178948AE39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9BCBA28-632C-47D8-A2DC-5915B3656E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600"/>
              <a:t>Myths and Realities of American Public Policy</a:t>
            </a: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4D26CB8-4EFB-DF73-EB22-0796DD1925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47CFF-ED02-AB47-ED66-2BCE99EE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751"/>
            <a:ext cx="6272158" cy="609449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A1774A1-70F7-0F8F-EED2-1207B1DA46F1}"/>
              </a:ext>
            </a:extLst>
          </p:cNvPr>
          <p:cNvSpPr/>
          <p:nvPr/>
        </p:nvSpPr>
        <p:spPr>
          <a:xfrm>
            <a:off x="1447800" y="3962400"/>
            <a:ext cx="2743200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0E35C-B106-5045-7F19-F966F469D292}"/>
              </a:ext>
            </a:extLst>
          </p:cNvPr>
          <p:cNvSpPr txBox="1"/>
          <p:nvPr/>
        </p:nvSpPr>
        <p:spPr>
          <a:xfrm>
            <a:off x="685800" y="4264967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</a:t>
            </a:r>
            <a:r>
              <a:rPr lang="en-US" dirty="0"/>
              <a:t> is the whole fight!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3805025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96BC3-6D6E-3AF8-D25F-C1645AE5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"/>
            <a:ext cx="5996443" cy="61722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090DF5-06FD-E28B-0591-D000D14B4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Myths of Health Care Policy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2D3C734-9F5F-86E9-A340-D7F7E6874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U.S. has the best health care in the world</a:t>
            </a:r>
          </a:p>
          <a:p>
            <a:pPr eaLnBrk="1" hangingPunct="1"/>
            <a:r>
              <a:rPr lang="en-US" altLang="en-US" sz="2800" dirty="0"/>
              <a:t>Universal care is too expensive</a:t>
            </a:r>
          </a:p>
          <a:p>
            <a:pPr eaLnBrk="1" hangingPunct="1"/>
            <a:r>
              <a:rPr lang="en-US" altLang="en-US" sz="2800" dirty="0"/>
              <a:t>Universal coverage means socialized medicine</a:t>
            </a:r>
          </a:p>
          <a:p>
            <a:pPr eaLnBrk="1" hangingPunct="1"/>
            <a:r>
              <a:rPr lang="en-US" altLang="en-US" sz="2800" dirty="0"/>
              <a:t>Free Luigi! </a:t>
            </a:r>
            <a:r>
              <a:rPr lang="en-US" altLang="en-US" sz="2800"/>
              <a:t>(insurance </a:t>
            </a:r>
            <a:r>
              <a:rPr lang="en-US" altLang="en-US" sz="2800" dirty="0"/>
              <a:t>companies are the problem)</a:t>
            </a:r>
          </a:p>
          <a:p>
            <a:pPr eaLnBrk="1" hangingPunct="1"/>
            <a:r>
              <a:rPr lang="en-US" altLang="en-US" sz="2800" dirty="0"/>
              <a:t>Medicare for All will solve all of our problems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D89EE-57EE-5CBB-1B52-6AA6B830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8" y="1371600"/>
            <a:ext cx="8250823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5669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id="{ECB46991-22EF-6D0B-A87F-FACC66731557}"/>
              </a:ext>
            </a:extLst>
          </p:cNvPr>
          <p:cNvSpPr/>
          <p:nvPr/>
        </p:nvSpPr>
        <p:spPr>
          <a:xfrm>
            <a:off x="152400" y="4953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918FB82-DD30-420D-2659-82F43B5D9D55}"/>
              </a:ext>
            </a:extLst>
          </p:cNvPr>
          <p:cNvSpPr/>
          <p:nvPr/>
        </p:nvSpPr>
        <p:spPr>
          <a:xfrm>
            <a:off x="4559300" y="4495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4BBFB7E8-4B84-BF9E-B0CF-02D50409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1000"/>
            <a:ext cx="902811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B383FE3-13C3-80BE-AB81-A4AC210F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7413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1E0260-3AB4-0AB2-C23F-2BD65717DC5E}"/>
              </a:ext>
            </a:extLst>
          </p:cNvPr>
          <p:cNvSpPr/>
          <p:nvPr/>
        </p:nvSpPr>
        <p:spPr>
          <a:xfrm>
            <a:off x="8411369" y="1905000"/>
            <a:ext cx="304800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64876-A86F-9742-4A5A-24F339F4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35714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52C807-E5D6-EC81-0313-3F3FF4C3A85A}"/>
              </a:ext>
            </a:extLst>
          </p:cNvPr>
          <p:cNvSpPr/>
          <p:nvPr/>
        </p:nvSpPr>
        <p:spPr>
          <a:xfrm>
            <a:off x="8218098" y="1981200"/>
            <a:ext cx="457200" cy="2133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5754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5251D-3CF2-0D4B-DFAD-D7758B1B1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49115"/>
            <a:ext cx="8267700" cy="63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53083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48365-5CE2-F93E-C84A-CA841CD8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2245"/>
            <a:ext cx="8686800" cy="59135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EF091A-A5D2-BA7C-C2C8-CF910288AAC6}"/>
              </a:ext>
            </a:extLst>
          </p:cNvPr>
          <p:cNvSpPr/>
          <p:nvPr/>
        </p:nvSpPr>
        <p:spPr>
          <a:xfrm>
            <a:off x="7848600" y="44958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3801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1BECAFD5-5A28-86BF-D37A-E5DB8C78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7E2948-1932-FFF3-2072-A1BD2E270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Policy Costs and Benefits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FC0FAD4-A173-169E-9033-9183C620B4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Costs</a:t>
            </a:r>
          </a:p>
          <a:p>
            <a:pPr eaLnBrk="1" hangingPunct="1"/>
            <a:r>
              <a:rPr lang="en-US" altLang="en-US" sz="2800"/>
              <a:t>Benefits </a:t>
            </a:r>
          </a:p>
          <a:p>
            <a:pPr eaLnBrk="1" hangingPunct="1"/>
            <a:r>
              <a:rPr lang="en-US" altLang="en-US" sz="2800"/>
              <a:t>Distribution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865AACBC-52B0-1D2C-D51E-18F66672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28638"/>
            <a:ext cx="66103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>
            <a:extLst>
              <a:ext uri="{FF2B5EF4-FFF2-40B4-BE49-F238E27FC236}">
                <a16:creationId xmlns:a16="http://schemas.microsoft.com/office/drawing/2014/main" id="{8FE42480-A900-6B1F-76D1-564ED8E5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And you still have to wait!</a:t>
            </a: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B9B33A48-3C1E-8F0E-3299-007B160A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14400"/>
            <a:ext cx="85661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48E914-8689-B62F-6C53-A25FDF380B43}"/>
              </a:ext>
            </a:extLst>
          </p:cNvPr>
          <p:cNvSpPr/>
          <p:nvPr/>
        </p:nvSpPr>
        <p:spPr>
          <a:xfrm>
            <a:off x="6096000" y="2574925"/>
            <a:ext cx="1371600" cy="357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heincidentaleconomist.com/wordpress/wp-content/uploads/2011/02/HPE-Quality-2011.044-500x375.jpg">
            <a:extLst>
              <a:ext uri="{FF2B5EF4-FFF2-40B4-BE49-F238E27FC236}">
                <a16:creationId xmlns:a16="http://schemas.microsoft.com/office/drawing/2014/main" id="{145DB16D-65A6-1328-795A-F66B655C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ight Arrow 2">
            <a:extLst>
              <a:ext uri="{FF2B5EF4-FFF2-40B4-BE49-F238E27FC236}">
                <a16:creationId xmlns:a16="http://schemas.microsoft.com/office/drawing/2014/main" id="{9D6FC893-09C4-510D-F39A-97BE59E9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638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A368A58-5144-B7C1-21AD-DCC41F0D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Myths of Criminal Justice Policy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448D878E-2217-B936-FE01-1C8E418D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83058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orbel" panose="020B0503020204020204" pitchFamily="34" charset="0"/>
              </a:rPr>
              <a:t>“Tough on crime” keeps us safer</a:t>
            </a:r>
          </a:p>
          <a:p>
            <a:pPr eaLnBrk="1" hangingPunct="1"/>
            <a:r>
              <a:rPr lang="en-US" altLang="en-US" sz="2800" dirty="0">
                <a:latin typeface="Corbel" panose="020B0503020204020204" pitchFamily="34" charset="0"/>
              </a:rPr>
              <a:t>We can solve our mass incarceration problem by cutting penalties on non-violent drug offenders</a:t>
            </a:r>
          </a:p>
          <a:p>
            <a:pPr eaLnBrk="1" hangingPunct="1"/>
            <a:r>
              <a:rPr lang="en-US" altLang="en-US" sz="2800" dirty="0">
                <a:latin typeface="Corbel" panose="020B0503020204020204" pitchFamily="34" charset="0"/>
              </a:rPr>
              <a:t> Defunding the policy will work/Police misconduct is not a real problem</a:t>
            </a:r>
          </a:p>
          <a:p>
            <a:pPr eaLnBrk="1" hangingPunct="1"/>
            <a:r>
              <a:rPr lang="en-US" sz="2800" dirty="0">
                <a:latin typeface="Corbel" panose="020B0503020204020204" pitchFamily="34" charset="0"/>
                <a:ea typeface="Times New Roman" panose="02020603050405020304" pitchFamily="18" charset="0"/>
              </a:rPr>
              <a:t>Gun control can't work in America because of the Second Amendment / More guns = more safety </a:t>
            </a:r>
            <a:endParaRPr lang="en-US" altLang="en-US" sz="2800" dirty="0">
              <a:latin typeface="Corbel" panose="020B0503020204020204" pitchFamily="34" charset="0"/>
            </a:endParaRPr>
          </a:p>
          <a:p>
            <a:pPr lvl="1" eaLnBrk="1" hangingPunct="1"/>
            <a:r>
              <a:rPr lang="en-US" altLang="en-US" sz="2600" dirty="0">
                <a:latin typeface="Corbel" panose="020B0503020204020204" pitchFamily="34" charset="0"/>
              </a:rPr>
              <a:t>America has a violent crime problem and mental health problem, not a gun problem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0572-9857-39BA-8B8C-AEFEA746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homicide surge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A99A4FE8-9616-C5BB-E1C7-9A3C26E38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804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18513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65DC3C0A-C32C-DA10-1E6A-817C18A41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878138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8ACF76B9-6038-FECC-C6E3-2B8AD1B71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200400"/>
            <a:ext cx="65897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23920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2C560DB-20C7-AF65-A2B5-CC8ED758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09988"/>
            <a:ext cx="5414963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>
            <a:extLst>
              <a:ext uri="{FF2B5EF4-FFF2-40B4-BE49-F238E27FC236}">
                <a16:creationId xmlns:a16="http://schemas.microsoft.com/office/drawing/2014/main" id="{C01CAF00-3E61-5F93-543A-D5460E4D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763"/>
            <a:ext cx="47164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>
            <a:extLst>
              <a:ext uri="{FF2B5EF4-FFF2-40B4-BE49-F238E27FC236}">
                <a16:creationId xmlns:a16="http://schemas.microsoft.com/office/drawing/2014/main" id="{D149AD70-4090-6F7F-5748-B0867BF2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31775"/>
            <a:ext cx="4362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>
            <a:extLst>
              <a:ext uri="{FF2B5EF4-FFF2-40B4-BE49-F238E27FC236}">
                <a16:creationId xmlns:a16="http://schemas.microsoft.com/office/drawing/2014/main" id="{7147A87A-F315-7465-0A94-E9212B7D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81338"/>
            <a:ext cx="3449638" cy="36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ight Arrow 6">
            <a:extLst>
              <a:ext uri="{FF2B5EF4-FFF2-40B4-BE49-F238E27FC236}">
                <a16:creationId xmlns:a16="http://schemas.microsoft.com/office/drawing/2014/main" id="{E0339102-2E05-8C32-148F-0D0272AE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167313"/>
            <a:ext cx="222250" cy="158750"/>
          </a:xfrm>
          <a:prstGeom prst="rightArrow">
            <a:avLst>
              <a:gd name="adj1" fmla="val 50000"/>
              <a:gd name="adj2" fmla="val 495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232740942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080D803B-5ADB-2859-21F3-7BB78E82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4800"/>
            <a:ext cx="89916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F3BD36CC-886A-83CD-2CE0-8E4AD609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727588CF-E4F0-053D-3A3D-E6D027831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1950"/>
            <a:ext cx="82486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1E737B-9F9E-4151-7416-04A60BEB3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Policy Assessment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5884F6D-1B25-02D5-09B0-00CDB633C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Costs and Benefits</a:t>
            </a:r>
          </a:p>
          <a:p>
            <a:pPr eaLnBrk="1" hangingPunct="1"/>
            <a:r>
              <a:rPr lang="en-US" altLang="en-US" sz="2800"/>
              <a:t>Effectiveness</a:t>
            </a:r>
          </a:p>
          <a:p>
            <a:pPr eaLnBrk="1" hangingPunct="1"/>
            <a:r>
              <a:rPr lang="en-US" altLang="en-US" sz="2800"/>
              <a:t>Efficiency</a:t>
            </a:r>
          </a:p>
          <a:p>
            <a:pPr eaLnBrk="1" hangingPunct="1"/>
            <a:r>
              <a:rPr lang="en-US" altLang="en-US" sz="2800"/>
              <a:t>Equity</a:t>
            </a:r>
          </a:p>
          <a:p>
            <a:pPr eaLnBrk="1" hangingPunct="1"/>
            <a:r>
              <a:rPr lang="en-US" altLang="en-US" sz="2800"/>
              <a:t>Political feasibility</a:t>
            </a:r>
          </a:p>
          <a:p>
            <a:pPr eaLnBrk="1" hangingPunct="1"/>
            <a:r>
              <a:rPr lang="en-US" altLang="en-US" sz="2800"/>
              <a:t>Technical feasibility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C1BA5FA1-611D-D2B5-6C60-4D567E0A7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1950"/>
            <a:ext cx="82486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5AB5C8D0-D26F-DA6A-47ED-AD6E90F7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80010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9058C1C4-8287-C313-0A8B-F7594C28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444875"/>
            <a:ext cx="75374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7228CF-6102-A9C1-DF30-8C4861E21B52}"/>
              </a:ext>
            </a:extLst>
          </p:cNvPr>
          <p:cNvSpPr txBox="1"/>
          <p:nvPr/>
        </p:nvSpPr>
        <p:spPr>
          <a:xfrm>
            <a:off x="41275" y="6248400"/>
            <a:ext cx="1358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2006 WHO data</a:t>
            </a: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98CEE694-2296-83C4-8DBA-FBF47BC6B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5342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72C24237-77BD-4053-B239-397CECF7D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075"/>
            <a:ext cx="7315200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55705CF-C45C-B61E-F59B-869D4545C4A7}"/>
              </a:ext>
            </a:extLst>
          </p:cNvPr>
          <p:cNvSpPr/>
          <p:nvPr/>
        </p:nvSpPr>
        <p:spPr>
          <a:xfrm>
            <a:off x="7162800" y="838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A0EC0165-98EC-CE7F-9C75-304CC97A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09988"/>
            <a:ext cx="5414963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>
            <a:extLst>
              <a:ext uri="{FF2B5EF4-FFF2-40B4-BE49-F238E27FC236}">
                <a16:creationId xmlns:a16="http://schemas.microsoft.com/office/drawing/2014/main" id="{3E9EF42B-8AC6-2075-C1C0-7CDAC4CB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763"/>
            <a:ext cx="47164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>
            <a:extLst>
              <a:ext uri="{FF2B5EF4-FFF2-40B4-BE49-F238E27FC236}">
                <a16:creationId xmlns:a16="http://schemas.microsoft.com/office/drawing/2014/main" id="{7432608B-7CFC-D6E5-9F8D-B53304B9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31775"/>
            <a:ext cx="4362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>
            <a:extLst>
              <a:ext uri="{FF2B5EF4-FFF2-40B4-BE49-F238E27FC236}">
                <a16:creationId xmlns:a16="http://schemas.microsoft.com/office/drawing/2014/main" id="{745DA112-C777-68E7-6E39-BF650CF8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81338"/>
            <a:ext cx="3449638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ight Arrow 6">
            <a:extLst>
              <a:ext uri="{FF2B5EF4-FFF2-40B4-BE49-F238E27FC236}">
                <a16:creationId xmlns:a16="http://schemas.microsoft.com/office/drawing/2014/main" id="{7DB24AA5-7C2E-2ADF-B33D-12880BB9C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167313"/>
            <a:ext cx="222250" cy="158750"/>
          </a:xfrm>
          <a:prstGeom prst="rightArrow">
            <a:avLst>
              <a:gd name="adj1" fmla="val 50000"/>
              <a:gd name="adj2" fmla="val 495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763A3A1B-C4E0-F474-EF51-074CCC0E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22483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173F4940-3FCD-348A-7914-BF70C1463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26928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B2E3638-5A1C-91DC-CD07-CCAE21F0D17E}"/>
              </a:ext>
            </a:extLst>
          </p:cNvPr>
          <p:cNvSpPr/>
          <p:nvPr/>
        </p:nvSpPr>
        <p:spPr>
          <a:xfrm>
            <a:off x="152400" y="4191000"/>
            <a:ext cx="472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0219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4B0BF0EC-D48F-9045-6E16-4AB850D75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525"/>
            <a:ext cx="85344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14806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2B0508D8-626D-CF8F-1A97-0FF6DFC2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8150"/>
            <a:ext cx="5429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45270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8795445-3D75-C7E2-4CDD-929B7843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Myths of immigration policy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FD729CC4-8AA6-357C-9B16-4715D026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Immigration hurts the economy and takes away jobs from Americans</a:t>
            </a:r>
          </a:p>
          <a:p>
            <a:pPr eaLnBrk="1" hangingPunct="1"/>
            <a:r>
              <a:rPr lang="en-US" altLang="en-US" sz="2800" dirty="0"/>
              <a:t>Illegal immigrants do not pay taxes</a:t>
            </a:r>
          </a:p>
          <a:p>
            <a:pPr eaLnBrk="1" hangingPunct="1"/>
            <a:r>
              <a:rPr lang="en-US" altLang="en-US" sz="2800" dirty="0"/>
              <a:t>Current immigrants are not assimilating as well as previous generations of immigrants</a:t>
            </a:r>
          </a:p>
          <a:p>
            <a:pPr lvl="1" eaLnBrk="1" hangingPunct="1"/>
            <a:r>
              <a:rPr lang="en-US" altLang="en-US" sz="2600" dirty="0"/>
              <a:t>Immigrants are more likely to commit crimes</a:t>
            </a:r>
          </a:p>
          <a:p>
            <a:pPr eaLnBrk="1" hangingPunct="1"/>
            <a:r>
              <a:rPr lang="en-US" altLang="en-US" sz="2800" dirty="0"/>
              <a:t>Americans, especially Republicans, have become more anti-immigration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1C24BB-696F-B5B1-A218-63CED188F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Myths of Economic Policy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6A935C-1F5E-3498-9FB6-88EBC1C88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Cutting taxes increases government revenue</a:t>
            </a:r>
          </a:p>
          <a:p>
            <a:pPr eaLnBrk="1" hangingPunct="1"/>
            <a:r>
              <a:rPr lang="en-US" altLang="en-US" sz="2800" dirty="0"/>
              <a:t>Half of Americans don’t pay taxes</a:t>
            </a:r>
          </a:p>
          <a:p>
            <a:pPr eaLnBrk="1" hangingPunct="1"/>
            <a:r>
              <a:rPr lang="en-US" altLang="en-US" sz="2800" dirty="0"/>
              <a:t>Tariffs are mostly paid by foreign countries</a:t>
            </a:r>
          </a:p>
          <a:p>
            <a:pPr eaLnBrk="1" hangingPunct="1"/>
            <a:r>
              <a:rPr lang="en-US" altLang="en-US" sz="2800" dirty="0"/>
              <a:t>We can significantly cut the budget deficit by reducing fraud and waste</a:t>
            </a:r>
          </a:p>
          <a:p>
            <a:pPr eaLnBrk="1" hangingPunct="1"/>
            <a:r>
              <a:rPr lang="en-US" altLang="en-US" sz="2800" dirty="0"/>
              <a:t>We can significantly cut the budget deficit by reducing foreign aid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s of 2023, about half of U.S. immigrants were English proficient">
            <a:extLst>
              <a:ext uri="{FF2B5EF4-FFF2-40B4-BE49-F238E27FC236}">
                <a16:creationId xmlns:a16="http://schemas.microsoft.com/office/drawing/2014/main" id="{59E96668-F551-9804-A740-FD3B9FEA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74704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A43368-D98F-5B94-AF8D-A7BBE521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2666"/>
            <a:ext cx="4210050" cy="59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46952"/>
      </p:ext>
    </p:extLst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C970BE71-9F68-7CF8-E38F-4123D04B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902652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BD11C-D55E-6C03-FEFD-BF9AFE2C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081"/>
            <a:ext cx="3586418" cy="64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0316"/>
      </p:ext>
    </p:extLst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C4AD07A-65E7-DAEA-ECAF-BF2192A5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852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8A0AA-B78F-EF0F-BAD5-B14E653F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48" y="766391"/>
            <a:ext cx="5934903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5506"/>
      </p:ext>
    </p:extLst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C1ABA-3577-FD4C-BCB9-5264AD17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1576"/>
            <a:ext cx="6358357" cy="57033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666AA-BDE2-D72D-EEB7-81A79FD7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F07905-ADBC-F8AB-8245-0A6A5269F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Abortion Policy myths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1F04E4B-8C8D-1FA2-2D02-43CACB193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Americans are extremely polarized on abortion</a:t>
            </a:r>
          </a:p>
          <a:p>
            <a:pPr eaLnBrk="1" hangingPunct="1"/>
            <a:r>
              <a:rPr lang="en-US" altLang="en-US" sz="2800" dirty="0"/>
              <a:t>There are no trade-offs for women’s life/health with abortion bans</a:t>
            </a:r>
          </a:p>
        </p:txBody>
      </p:sp>
    </p:spTree>
    <p:extLst>
      <p:ext uri="{BB962C8B-B14F-4D97-AF65-F5344CB8AC3E}">
        <p14:creationId xmlns:p14="http://schemas.microsoft.com/office/powerpoint/2010/main" val="17636927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F9A0551-D897-0E35-5B2C-ED20FE454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Miscellaneous Policy Myths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9C04071-28CC-C881-C3E7-528A0AE6EA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Your social security taxes (FICA) will pay your social security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06BF-1DA3-755F-F5AE-19659C29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788D-5B27-E646-415C-5AB265A37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This matters!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9451167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7E2A44-4945-3C1F-8DD7-8CEBB886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1765"/>
            <a:ext cx="6070600" cy="62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5B354E12-AD23-BD1F-20DB-4AF792D1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47625"/>
            <a:ext cx="93726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B7227-61F3-801A-E566-E40AA823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7" y="533400"/>
            <a:ext cx="8682279" cy="589121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50AC52E3-8596-90CA-D7AE-4A88A161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0881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808ABBB6-347A-4A0D-BFD4-B2CF1386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5369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0C7502-C021-7584-0F88-7DEEDC030A1F}"/>
              </a:ext>
            </a:extLst>
          </p:cNvPr>
          <p:cNvSpPr/>
          <p:nvPr/>
        </p:nvSpPr>
        <p:spPr>
          <a:xfrm>
            <a:off x="4527550" y="3276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31E460-7414-D93E-80CF-67B35A2689FB}"/>
              </a:ext>
            </a:extLst>
          </p:cNvPr>
          <p:cNvSpPr/>
          <p:nvPr/>
        </p:nvSpPr>
        <p:spPr>
          <a:xfrm>
            <a:off x="2286000" y="60960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10921</TotalTime>
  <Words>299</Words>
  <Application>Microsoft Office PowerPoint</Application>
  <PresentationFormat>On-screen Show (4:3)</PresentationFormat>
  <Paragraphs>47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3_Office Theme</vt:lpstr>
      <vt:lpstr>Myths and Realities of American Public Policy</vt:lpstr>
      <vt:lpstr>Policy Costs and Benefits</vt:lpstr>
      <vt:lpstr>Policy Assessment</vt:lpstr>
      <vt:lpstr>Myths of Economic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Myths of Health Care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you still have to wait!</vt:lpstr>
      <vt:lpstr>PowerPoint Presentation</vt:lpstr>
      <vt:lpstr>Myths of Criminal Justice Policy</vt:lpstr>
      <vt:lpstr>Covid homicide surge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Myths of immigration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Abortion Policy myths</vt:lpstr>
      <vt:lpstr>Miscellaneous Policy Myths</vt:lpstr>
      <vt:lpstr>Final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Steven Greene</dc:creator>
  <cp:lastModifiedBy>Steven H Greene</cp:lastModifiedBy>
  <cp:revision>230</cp:revision>
  <cp:lastPrinted>2013-12-04T20:59:36Z</cp:lastPrinted>
  <dcterms:created xsi:type="dcterms:W3CDTF">1998-08-31T20:41:21Z</dcterms:created>
  <dcterms:modified xsi:type="dcterms:W3CDTF">2025-11-25T19:04:12Z</dcterms:modified>
</cp:coreProperties>
</file>