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handoutMasterIdLst>
    <p:handoutMasterId r:id="rId21"/>
  </p:handoutMasterIdLst>
  <p:sldIdLst>
    <p:sldId id="256" r:id="rId7"/>
    <p:sldId id="265" r:id="rId8"/>
    <p:sldId id="273" r:id="rId9"/>
    <p:sldId id="258" r:id="rId10"/>
    <p:sldId id="266" r:id="rId11"/>
    <p:sldId id="267" r:id="rId12"/>
    <p:sldId id="276" r:id="rId13"/>
    <p:sldId id="263" r:id="rId14"/>
    <p:sldId id="270" r:id="rId15"/>
    <p:sldId id="271" r:id="rId16"/>
    <p:sldId id="274" r:id="rId17"/>
    <p:sldId id="275" r:id="rId18"/>
    <p:sldId id="277" r:id="rId19"/>
    <p:sldId id="272" r:id="rId2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61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026">
            <a:extLst>
              <a:ext uri="{FF2B5EF4-FFF2-40B4-BE49-F238E27FC236}">
                <a16:creationId xmlns:a16="http://schemas.microsoft.com/office/drawing/2014/main" id="{090DED98-F04E-3466-885B-C30EB3728A7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>
            <a:lvl1pPr defTabSz="966724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1027">
            <a:extLst>
              <a:ext uri="{FF2B5EF4-FFF2-40B4-BE49-F238E27FC236}">
                <a16:creationId xmlns:a16="http://schemas.microsoft.com/office/drawing/2014/main" id="{9B40535C-94D6-D7EA-ED4B-0F071F366A4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>
            <a:lvl1pPr algn="r" defTabSz="966724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6" name="Rectangle 1028">
            <a:extLst>
              <a:ext uri="{FF2B5EF4-FFF2-40B4-BE49-F238E27FC236}">
                <a16:creationId xmlns:a16="http://schemas.microsoft.com/office/drawing/2014/main" id="{F607E666-820B-5282-96D9-F248FB54724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b" anchorCtr="0" compatLnSpc="1">
            <a:prstTxWarp prst="textNoShape">
              <a:avLst/>
            </a:prstTxWarp>
          </a:bodyPr>
          <a:lstStyle>
            <a:lvl1pPr defTabSz="966724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7" name="Rectangle 1029">
            <a:extLst>
              <a:ext uri="{FF2B5EF4-FFF2-40B4-BE49-F238E27FC236}">
                <a16:creationId xmlns:a16="http://schemas.microsoft.com/office/drawing/2014/main" id="{8453A197-53E5-16EA-B9F0-1DBD58A1576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b" anchorCtr="0" compatLnSpc="1">
            <a:prstTxWarp prst="textNoShape">
              <a:avLst/>
            </a:prstTxWarp>
          </a:bodyPr>
          <a:lstStyle>
            <a:lvl1pPr algn="r" defTabSz="965200">
              <a:defRPr sz="1400"/>
            </a:lvl1pPr>
          </a:lstStyle>
          <a:p>
            <a:fld id="{681A7722-F6FF-44AE-8969-80E2A75D14E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34CF12-70F9-9870-9259-772DB6BA1B4D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E387661-8CB9-3DA3-5FF5-1A9B5531E526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8F1341B1-9DC6-DA81-EA7C-202DE9251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658C33A-B368-55C6-8B51-35FC8D9B0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D30A5AE-132C-EC8D-7803-A594B2EDA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839A75-BB16-4E67-9E81-78395B20DE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0928862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11496-E97F-9209-F44A-09CA7B819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059A9-A939-5E07-49A8-9CE4871D3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9747A0-2F21-C20A-528C-2CAB5BAAE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2C83D-448D-4569-BA02-3BE4DA46AE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7600706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7A1CE-7A52-9225-C999-4E11840D6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530BA-49B7-2039-4855-1A8D00CD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22C30-D902-97CA-E00F-55C9A351A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EA294-8905-47A2-A689-314116EA44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6669098"/>
      </p:ext>
    </p:extLst>
  </p:cSld>
  <p:clrMapOvr>
    <a:masterClrMapping/>
  </p:clrMapOvr>
  <p:transition spd="slow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66E952C-055E-F2F1-DB27-F62C6B236C06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19246BF-A533-0D22-5275-F01C55103638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C0A9FF2-BB08-D240-F5B9-E0203DF6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0DFA7A7-E3E8-2583-82F3-F7EC0ED64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9651BD4-1E1A-E92F-3579-5D086CE01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868977-C425-4271-93A4-64D1EF9774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4359718"/>
      </p:ext>
    </p:extLst>
  </p:cSld>
  <p:clrMapOvr>
    <a:masterClrMapping/>
  </p:clrMapOvr>
  <p:transition spd="slow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F5F10-3634-1894-F5BE-C63D597A7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C7F19-D184-28AA-613B-2AF3EA725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081F8-2F96-4C5A-6A3A-FB23CE6E8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3B552-4C0A-48A0-B7BD-0A0E7830EA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7395293"/>
      </p:ext>
    </p:extLst>
  </p:cSld>
  <p:clrMapOvr>
    <a:masterClrMapping/>
  </p:clrMapOvr>
  <p:transition spd="slow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11B5D13-169E-F18A-78C3-3F9B95A68AED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18B328A-3ABB-BFF7-DF8B-981476FA2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7E61D5C-6835-6BE8-12BF-FCC90E8B2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E14997D-6DDB-BBFC-2463-DC27072D7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25066-5BB5-49D0-B7C1-6B5EF4D48B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9018485"/>
      </p:ext>
    </p:extLst>
  </p:cSld>
  <p:clrMapOvr>
    <a:masterClrMapping/>
  </p:clrMapOvr>
  <p:transition spd="slow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AB214ED-6AE1-BFF6-2EB2-EF4230998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1FA23-E12A-3644-4710-AFC100BBB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45B82-398C-D455-A7D5-28B925F46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3E8AE-283D-4237-8BEA-401AF7705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932170"/>
      </p:ext>
    </p:extLst>
  </p:cSld>
  <p:clrMapOvr>
    <a:masterClrMapping/>
  </p:clrMapOvr>
  <p:transition spd="slow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6195393-7F1C-CA4B-A63C-ECA85F24A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BA39285-E0C7-A454-F963-94143A65C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07648C7-21B5-2983-9DA7-FCE76B8E6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378AB0-16A6-4C7F-AE95-4DCF1914B3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1200093"/>
      </p:ext>
    </p:extLst>
  </p:cSld>
  <p:clrMapOvr>
    <a:masterClrMapping/>
  </p:clrMapOvr>
  <p:transition spd="slow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A90A767-388B-A42C-A74F-5BFFA474E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8B7DC80-D6E3-6267-2191-A4EA29837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1E68997-1FCC-9F6D-AAE0-0A758F8C7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CE7EB-C7FB-4078-A514-EBF89128F9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8403866"/>
      </p:ext>
    </p:extLst>
  </p:cSld>
  <p:clrMapOvr>
    <a:masterClrMapping/>
  </p:clrMapOvr>
  <p:transition spd="slow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34AFE41-CF3E-FA58-3558-27A98E14D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D51FD35-9141-44C0-94DE-E53E7F8B3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9F7D6C1-D06D-CAD1-2949-931813087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3E4B7F-8947-42ED-9607-4686F0DA78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7551351"/>
      </p:ext>
    </p:extLst>
  </p:cSld>
  <p:clrMapOvr>
    <a:masterClrMapping/>
  </p:clrMapOvr>
  <p:transition spd="slow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9E9EE48-A694-0BB4-7C6A-405EA23EE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2B9272A-ECE4-3626-6347-36101F46D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88F225D-B3A1-B557-F6CA-5F7DF27D6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0106F-3B9A-462D-8647-74036C3450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327360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B77C7-DE4E-7DCE-3761-244E93223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38FB9-6EA7-FFD9-35AA-46938F496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7627A-0137-639A-9FD7-7728FAAAD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DF1D1-7AB4-46DD-9D7A-F4F114E125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8120622"/>
      </p:ext>
    </p:extLst>
  </p:cSld>
  <p:clrMapOvr>
    <a:masterClrMapping/>
  </p:clrMapOvr>
  <p:transition spd="slow"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81DA2F-C2E9-9DDA-FC9F-3F65C8DE2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623BA52-5D91-756C-CFBC-FAAEBC6EA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DFFFBC-EED8-D79B-DAD9-2026FB09F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AA9F77-DE10-4F98-A8DA-2A3ADCA0CC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454521"/>
      </p:ext>
    </p:extLst>
  </p:cSld>
  <p:clrMapOvr>
    <a:masterClrMapping/>
  </p:clrMapOvr>
  <p:transition spd="slow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1B1C8-0C6E-037F-0F69-5685F788C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26E8A-7D6A-CFD9-B406-60B928D42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56D71-AB2A-D498-9808-0442D1152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87390-888D-49AE-961E-79164780ED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877017"/>
      </p:ext>
    </p:extLst>
  </p:cSld>
  <p:clrMapOvr>
    <a:masterClrMapping/>
  </p:clrMapOvr>
  <p:transition spd="slow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C6147-B5B2-43E5-E492-E70EF9EF3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4A8C7-A1B5-E4F1-FDFB-13993D764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C0F8B9-7D93-E1C6-4817-93DB4F1D0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B13AF2-C1C6-4731-8D0F-8B8D87B45D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643978"/>
      </p:ext>
    </p:extLst>
  </p:cSld>
  <p:clrMapOvr>
    <a:masterClrMapping/>
  </p:clrMapOvr>
  <p:transition spd="slow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EF0E292-7074-B2F3-FC49-A43D00DA1717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8835929-394A-F0C9-50CC-DDF92CED80E1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34B6184-9F89-DFF2-A25E-FA58DC2F9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47D78EA-27D5-1972-1085-56FC472D4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CA06426-5938-A2B2-E923-4EDFFC903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181B6-14E2-4B81-A933-AAB472DB7C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9591108"/>
      </p:ext>
    </p:extLst>
  </p:cSld>
  <p:clrMapOvr>
    <a:masterClrMapping/>
  </p:clrMapOvr>
  <p:transition spd="slow">
    <p:rand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01371D-1615-A4E0-2BF4-93FFAC56E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7B039C-372F-C3CF-A5BE-E6BC8F475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CEA55-6270-E19A-FEA9-4EB0B81F5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D0990-D41A-4531-B717-8ABD235524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4044070"/>
      </p:ext>
    </p:extLst>
  </p:cSld>
  <p:clrMapOvr>
    <a:masterClrMapping/>
  </p:clrMapOvr>
  <p:transition spd="slow">
    <p:rand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90CB7A4-F6C4-DDC0-6852-148BC37E13F9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80E0BA5-D532-3D7D-4A62-95BB2F4AC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19E15F4-5D95-4315-13A5-9384E3DCF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CD11327-8427-CF77-99E9-CF057920D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602B4-788F-4B45-9F47-923E5F9908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4397556"/>
      </p:ext>
    </p:extLst>
  </p:cSld>
  <p:clrMapOvr>
    <a:masterClrMapping/>
  </p:clrMapOvr>
  <p:transition spd="slow">
    <p:rand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B406818-CBFE-6EFE-2FA9-59EF25ED9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539BF-6C1E-E6FD-AAC3-3FA5DBED6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B0099-4C90-FEC2-2CAB-4E49D979B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5C8BA8-4CDD-475B-8462-94A75F2FEE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7572844"/>
      </p:ext>
    </p:extLst>
  </p:cSld>
  <p:clrMapOvr>
    <a:masterClrMapping/>
  </p:clrMapOvr>
  <p:transition spd="slow">
    <p:rand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F4CC4C7-4421-CDC7-DC81-6F9B37C75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491805F-3315-509A-A268-4C62F5A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488B804-28D8-E9C9-A86C-11792FBAA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64613-709C-4EF2-AC8C-313667B34D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9287038"/>
      </p:ext>
    </p:extLst>
  </p:cSld>
  <p:clrMapOvr>
    <a:masterClrMapping/>
  </p:clrMapOvr>
  <p:transition spd="slow"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DD16A1F-B388-FFEB-034C-2AD518CAF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CACA360-C2D1-7644-F10A-42AFA689E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C848FE3-394E-840C-7299-C659EFC0A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AB9259-6620-44CF-9CA6-626F65D7B6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6389355"/>
      </p:ext>
    </p:extLst>
  </p:cSld>
  <p:clrMapOvr>
    <a:masterClrMapping/>
  </p:clrMapOvr>
  <p:transition spd="slow">
    <p:rand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A9BA1A-1689-0B87-E494-6AB3DBA10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2F20DE-781B-04D7-72A4-BE6B319D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CEE0F60-0319-FFBA-6177-7FFFFD501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C58138-7167-477F-833A-DE476EC1FE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7975881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3441F61-CEB5-4C68-3422-DD0919DFF963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27AC67F-4CA8-3DAF-5333-9DEB96F9C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84EA29E-DC7A-655A-4F45-E161A0CFA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55B2A0B-95C3-D897-CF2A-E43302122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A5023F-B7F2-4D55-86FE-25A3FCF172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3695782"/>
      </p:ext>
    </p:extLst>
  </p:cSld>
  <p:clrMapOvr>
    <a:masterClrMapping/>
  </p:clrMapOvr>
  <p:transition spd="slow">
    <p:random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EEA330-F106-26F4-4D7C-BD719E5E6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811689B-CC86-D3CC-5699-C27341F89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72AF39E-E870-175C-09F3-B2D03975F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95A8FF-07DF-40CE-AC48-F3E40D0224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7959460"/>
      </p:ext>
    </p:extLst>
  </p:cSld>
  <p:clrMapOvr>
    <a:masterClrMapping/>
  </p:clrMapOvr>
  <p:transition spd="slow">
    <p:rand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E178E46-5BFA-CD12-68D7-B963889F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916801C-DFCB-57EA-E8D9-98B985B8A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1932856-334D-CF21-79C2-E5020FB63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A9345-04FF-4658-9461-643BA00534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4231279"/>
      </p:ext>
    </p:extLst>
  </p:cSld>
  <p:clrMapOvr>
    <a:masterClrMapping/>
  </p:clrMapOvr>
  <p:transition spd="slow">
    <p:rand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66D98-FFE3-585F-8C0F-3CBEA69C0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FF581-CC54-399E-AC7C-5A29555E3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0670B-9437-B7EF-E367-6A59B093B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6375B7-DF58-4398-8021-E4BA20E97C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095153"/>
      </p:ext>
    </p:extLst>
  </p:cSld>
  <p:clrMapOvr>
    <a:masterClrMapping/>
  </p:clrMapOvr>
  <p:transition spd="slow">
    <p:rand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B535A-8DB7-968A-1D62-7191AAD86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9C93D-4ACE-9169-E21A-2E0501A6A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40B20-9AB6-7496-8111-7F3B846E6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DAE34-765A-4032-B4B7-88771E7D52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3785153"/>
      </p:ext>
    </p:extLst>
  </p:cSld>
  <p:clrMapOvr>
    <a:masterClrMapping/>
  </p:clrMapOvr>
  <p:transition spd="slow">
    <p:rand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868F3-1E27-38A3-0BFA-65CFF70BC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D8836-3D5D-9B24-F01F-77231524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249876-C0C0-8DE9-FBEB-EB9B25F12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10495-4FC6-4B23-9F4B-7816849747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710354"/>
      </p:ext>
    </p:extLst>
  </p:cSld>
  <p:clrMapOvr>
    <a:masterClrMapping/>
  </p:clrMapOvr>
  <p:transition spd="slow">
    <p:rand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8A1DF-1C66-DB00-61E3-0CFF337B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1E320-31C9-97F4-6B55-4732D200C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E24ED-29A4-65D5-C524-62D64A263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648203-54DF-48AF-8704-BCB2E225D2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7204478"/>
      </p:ext>
    </p:extLst>
  </p:cSld>
  <p:clrMapOvr>
    <a:masterClrMapping/>
  </p:clrMapOvr>
  <p:transition spd="slow">
    <p:random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37E1A-0A7A-BCD9-3085-990BCF3D0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565CE-3F7B-E0BD-6874-697CE6132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0A0BC-3055-22C5-9F57-CB8F01602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C48115-6BE7-46C3-848B-80A43454EA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3958369"/>
      </p:ext>
    </p:extLst>
  </p:cSld>
  <p:clrMapOvr>
    <a:masterClrMapping/>
  </p:clrMapOvr>
  <p:transition spd="slow">
    <p:random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024ADF3-C1EC-E07B-4C0B-0E94811F1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17F6B99-2525-C78F-2B4F-506C763F6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77613D-E8EA-93D5-C2B4-BE1793FDD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B737A-29AB-4714-92BA-6EFDC847A7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5251787"/>
      </p:ext>
    </p:extLst>
  </p:cSld>
  <p:clrMapOvr>
    <a:masterClrMapping/>
  </p:clrMapOvr>
  <p:transition spd="slow">
    <p:random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3A5AA4E-CEA6-F3E4-90F2-F88885F81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EC74836-F4E6-6768-AA45-583EB9CD6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010A874-FE95-E108-FA2B-A3B4D69D6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7DF669-7F3B-4960-B1EC-92FBBB93D8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3613794"/>
      </p:ext>
    </p:extLst>
  </p:cSld>
  <p:clrMapOvr>
    <a:masterClrMapping/>
  </p:clrMapOvr>
  <p:transition spd="slow">
    <p:random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078E584-EAE4-3356-CEF3-683A7AE3D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B8D02DD-FCDC-707F-2612-C82B69209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0FBC14C-6D29-9B4B-5C92-EAD1BDDCA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A2AF5-C447-41D4-8188-01A4D80D04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7810447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9549896-7C69-4831-93B3-CD386BB44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C5087-0B0C-1F7E-0146-972493645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63451-D320-6AC5-8A3A-0A5332EE5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E58D45-97AA-4508-B770-CEABD06E20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8957403"/>
      </p:ext>
    </p:extLst>
  </p:cSld>
  <p:clrMapOvr>
    <a:masterClrMapping/>
  </p:clrMapOvr>
  <p:transition spd="slow">
    <p:random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7BA3465-D388-CD3A-AC6B-616F5A947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C1C2688-7064-9CA6-CB46-6546A67F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6A55A6F-40DD-2145-1BF4-C2846AA33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A85715-65C8-48FF-8821-E450040E20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9588963"/>
      </p:ext>
    </p:extLst>
  </p:cSld>
  <p:clrMapOvr>
    <a:masterClrMapping/>
  </p:clrMapOvr>
  <p:transition spd="slow">
    <p:random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743805C-14EE-7868-BF04-4B859FFFB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0D5AE99-00F7-DD4D-CF95-73F7DDF07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5A85CC-5416-EFC7-C930-AC938DDF1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6C3B09-0D93-45E8-9740-F861647F60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6701261"/>
      </p:ext>
    </p:extLst>
  </p:cSld>
  <p:clrMapOvr>
    <a:masterClrMapping/>
  </p:clrMapOvr>
  <p:transition spd="slow">
    <p:random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E15785B-D55F-6F39-3C3C-6B85F7235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7675CEB-DE86-5675-6869-1334273C5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C085A8-1501-CD0E-B061-427B04584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9C5CC-20D0-4742-960B-AE406F680A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7822785"/>
      </p:ext>
    </p:extLst>
  </p:cSld>
  <p:clrMapOvr>
    <a:masterClrMapping/>
  </p:clrMapOvr>
  <p:transition spd="slow">
    <p:random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DB90B-E41F-61B8-C954-5692F1B3D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CBCC0-8A89-D542-ED6B-15F754E36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FB666-1D62-1769-F027-AEE437C91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B2C327-C421-49ED-AABC-693C6B5F0E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072489"/>
      </p:ext>
    </p:extLst>
  </p:cSld>
  <p:clrMapOvr>
    <a:masterClrMapping/>
  </p:clrMapOvr>
  <p:transition spd="slow">
    <p:random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E7D357-901E-426A-6BAE-3E9D70F55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C902B-51B8-27BF-2889-32A160F1B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C555C6-BAF5-593E-4E30-3538DC1E3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9B940-6361-48F3-BCF5-D442632993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3586569"/>
      </p:ext>
    </p:extLst>
  </p:cSld>
  <p:clrMapOvr>
    <a:masterClrMapping/>
  </p:clrMapOvr>
  <p:transition spd="slow">
    <p:random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2BCAA-B656-6AAA-7FBB-40D6100C7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9B248-34F3-201E-6D9A-16C785CAB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C9666-0BBD-D1FD-1BB2-C9AE2F558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3A10B-ED30-4DAF-8A10-D75BF40D37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1206021"/>
      </p:ext>
    </p:extLst>
  </p:cSld>
  <p:clrMapOvr>
    <a:masterClrMapping/>
  </p:clrMapOvr>
  <p:transition spd="slow">
    <p:random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CD537-7A52-0730-D0B4-15B290F37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01EE1-FC07-7F8B-8048-D516963F3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49CB7-2725-C4F9-02B9-7A5B305D4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8B628-4E31-4D2A-ADB2-AC13E15362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5523343"/>
      </p:ext>
    </p:extLst>
  </p:cSld>
  <p:clrMapOvr>
    <a:masterClrMapping/>
  </p:clrMapOvr>
  <p:transition spd="slow">
    <p:random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3971E-5289-CF39-C728-890ADC5F9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AA4DA-C070-D699-DFF1-9540BF05A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1B6B9-696D-0ABA-CD2A-C6A75C887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4946F-4CBC-4205-BF84-808931E792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4367012"/>
      </p:ext>
    </p:extLst>
  </p:cSld>
  <p:clrMapOvr>
    <a:masterClrMapping/>
  </p:clrMapOvr>
  <p:transition spd="slow">
    <p:random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A5A999-27C9-0F7F-B880-DEB477B17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B0C95E-0C65-0969-D18A-790B0ECB1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C8AADB9-C5AB-4F8A-598B-2C99E5914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EF757-D0B1-47EC-AFF4-E6E153F943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6230427"/>
      </p:ext>
    </p:extLst>
  </p:cSld>
  <p:clrMapOvr>
    <a:masterClrMapping/>
  </p:clrMapOvr>
  <p:transition spd="slow">
    <p:random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355E370-D416-3038-307B-03CB680BA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697EBF4-18DA-6012-768E-0D0A5E31D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82FE3D5-1B00-B277-8E2C-D9BF418F8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34403-7F70-4752-AE73-E867239C38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8470432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BE7490E-CAA8-4BCD-96DD-1525C80EF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E1A2DE8-946B-4A55-9912-A94B5405C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BDDDC27-C966-4D65-2AD4-AAD031040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E2F900-15E5-4E9E-81E3-7D7117E748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624664"/>
      </p:ext>
    </p:extLst>
  </p:cSld>
  <p:clrMapOvr>
    <a:masterClrMapping/>
  </p:clrMapOvr>
  <p:transition spd="slow">
    <p:random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47BA33B-5FCE-D83E-20FF-A70D28778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891C428-D2DF-0649-16BB-D79BDFF25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39DAD61-94A0-E5B2-CED1-FDA4007D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D5B65-B01F-4B44-BFB1-348BFAE9F5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6101990"/>
      </p:ext>
    </p:extLst>
  </p:cSld>
  <p:clrMapOvr>
    <a:masterClrMapping/>
  </p:clrMapOvr>
  <p:transition spd="slow">
    <p:random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46E3027-2098-3DE5-FD0F-FA0C057EB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E1FFE2D-8FAA-3381-3E88-8231E5859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542BA08-CF37-3D6F-0241-982B992C0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2A059C-05D9-4462-A0A3-88711A6BA6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0930475"/>
      </p:ext>
    </p:extLst>
  </p:cSld>
  <p:clrMapOvr>
    <a:masterClrMapping/>
  </p:clrMapOvr>
  <p:transition spd="slow">
    <p:random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B4CAF4E-27C6-613F-8FC8-DF2930FF4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0BFFA5D-6246-261C-B379-E7B1A6AFB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75951A-2DE9-2C67-36F1-B4346A439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A61626-5B1F-4A7F-BC1D-3741A9F182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0611031"/>
      </p:ext>
    </p:extLst>
  </p:cSld>
  <p:clrMapOvr>
    <a:masterClrMapping/>
  </p:clrMapOvr>
  <p:transition spd="slow">
    <p:random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E102C9-676A-C06C-A465-121A23BA6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31B28E8-0753-6731-AE50-B80D79D69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624D00A-D6BC-072F-C88A-109503451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017C2A-2C9C-459B-B8AF-9B764F365E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1201812"/>
      </p:ext>
    </p:extLst>
  </p:cSld>
  <p:clrMapOvr>
    <a:masterClrMapping/>
  </p:clrMapOvr>
  <p:transition spd="slow">
    <p:random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BCD49-79D4-6B7D-426D-374C9F2AD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AF21C-CD43-A79C-A821-E77BD7F0F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1EC44-5EA0-2DC5-8A2C-84251E9C4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05397C-88D6-439D-B418-1E5A4F7238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8472691"/>
      </p:ext>
    </p:extLst>
  </p:cSld>
  <p:clrMapOvr>
    <a:masterClrMapping/>
  </p:clrMapOvr>
  <p:transition spd="slow">
    <p:random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AC3BD-9A54-1E78-85BA-42130134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18A8A-6B31-42E4-091A-D5DBEAF5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85B6E-4314-5E6A-2684-F910DDBD2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3A9983-39A0-4280-ADA8-CFDFA62C6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6356140"/>
      </p:ext>
    </p:extLst>
  </p:cSld>
  <p:clrMapOvr>
    <a:masterClrMapping/>
  </p:clrMapOvr>
  <p:transition spd="slow">
    <p:random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20EA0-E6E1-565C-2674-8CDB18F49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194BCA-4979-DF51-63AA-79BB1D5D4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4871E-F204-EB09-14F8-AFBC865DF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CF642-5CD4-4019-8913-FE4688047B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8186316"/>
      </p:ext>
    </p:extLst>
  </p:cSld>
  <p:clrMapOvr>
    <a:masterClrMapping/>
  </p:clrMapOvr>
  <p:transition spd="slow">
    <p:random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FD801-8CF2-FB0A-B6FA-EEFE050A1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2652A-4062-95EB-8656-AB91234A3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73A5B-3BDF-AACC-E4C3-C0700888B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1ECB7-75DE-4687-A77F-7D400A5E8D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1338158"/>
      </p:ext>
    </p:extLst>
  </p:cSld>
  <p:clrMapOvr>
    <a:masterClrMapping/>
  </p:clrMapOvr>
  <p:transition spd="slow">
    <p:random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D5D2DC-865F-FD61-E978-0408EFA7D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F255E-7262-8EA7-D565-2A98CC068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E0598-9946-AB31-622B-1045CAB3D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DD423-B21A-4897-80DC-01BD8FD047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5322044"/>
      </p:ext>
    </p:extLst>
  </p:cSld>
  <p:clrMapOvr>
    <a:masterClrMapping/>
  </p:clrMapOvr>
  <p:transition spd="slow">
    <p:random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C1E5426-12A7-7B32-0015-45524B642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9E1BBD5-473F-F03F-139C-F7718451A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4EDE71B-18ED-EFFA-54C5-093703538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EADD8F-B758-41FF-9B1A-7C29F7262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273841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15AF66-F1CA-DAC8-DB9C-FF75DE580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6E1E133-6A4B-CDA6-6CA7-8BA3271B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F1C4D30-15E3-B130-9C6B-B78273F10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3879FC-44F4-4208-82E7-7DE78D7873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5944412"/>
      </p:ext>
    </p:extLst>
  </p:cSld>
  <p:clrMapOvr>
    <a:masterClrMapping/>
  </p:clrMapOvr>
  <p:transition spd="slow">
    <p:random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D3825E3-7341-869B-0539-419F9F9BD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D282863-F3D2-3094-38FE-953DD1E65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1848F51-F9F3-0368-9EEF-411C3A038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7E40BE-50CD-496C-96D9-30C9E79A54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240932"/>
      </p:ext>
    </p:extLst>
  </p:cSld>
  <p:clrMapOvr>
    <a:masterClrMapping/>
  </p:clrMapOvr>
  <p:transition spd="slow">
    <p:random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534EF98-2383-5C41-A481-4E8EF1ADD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BDAD953-4299-DD6B-ECE5-ACDACC40C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C2CB1ED-290C-06B6-599D-B8E7D13FF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CD7C0-98B3-4D9F-B7F1-8CFC7D8440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1648677"/>
      </p:ext>
    </p:extLst>
  </p:cSld>
  <p:clrMapOvr>
    <a:masterClrMapping/>
  </p:clrMapOvr>
  <p:transition spd="slow">
    <p:random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99454E0-3D21-756F-770E-B2D850611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1008BDF-553D-A1C8-345A-10B55CF0E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E733AD0-20A6-5B97-2927-4C76FEB4A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7FEAC9-1061-48BB-B30E-01FF07577C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2127545"/>
      </p:ext>
    </p:extLst>
  </p:cSld>
  <p:clrMapOvr>
    <a:masterClrMapping/>
  </p:clrMapOvr>
  <p:transition spd="slow">
    <p:random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8BAA9CD-F103-6FBE-900F-B462499D8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ECC9AC8-D72F-94CC-69E7-62027BD27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21EF2C3-B05B-5B25-1351-D9E44BA57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A82430-0CFB-4193-8097-87CAA10D02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564260"/>
      </p:ext>
    </p:extLst>
  </p:cSld>
  <p:clrMapOvr>
    <a:masterClrMapping/>
  </p:clrMapOvr>
  <p:transition spd="slow">
    <p:random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9DE2CF8-8F43-239F-5C43-CFE81C98E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BD4FCED-1DAA-4524-8AED-80810E5FC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98EC22-1945-70B2-D8EC-6D7A4A50D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E50F9-383A-49DC-9846-8755F75FF5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5782292"/>
      </p:ext>
    </p:extLst>
  </p:cSld>
  <p:clrMapOvr>
    <a:masterClrMapping/>
  </p:clrMapOvr>
  <p:transition spd="slow">
    <p:random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8BA4C-65AC-5950-DFEC-940DA174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B5ED6-FCD0-0142-4EA0-1271EDC61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0C197-4239-64AF-539E-EB8C5DB66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FC846F-B1F6-437A-9308-DEF5F484EE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1822632"/>
      </p:ext>
    </p:extLst>
  </p:cSld>
  <p:clrMapOvr>
    <a:masterClrMapping/>
  </p:clrMapOvr>
  <p:transition spd="slow">
    <p:random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04A04-DEF7-3462-FFBF-6E225EEF3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33D7B-83C5-60BF-3554-41EA12313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F9C2E-810A-AF94-B3D6-5FF039695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C10253-CA3B-4BDE-97CD-F798EEB3A8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2920279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416F427-7B80-5A13-D65A-DADC2BA27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36BF8CB-145E-8D43-04EC-8FAE335C8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E6498E0-3FB0-A4ED-360C-569AFE7CB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E13AA-FD31-447F-B304-DF15B14791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2248646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FC8006-9DA4-DD6E-DF63-A1D6E9D92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F8BB258-C716-678D-10A2-C3620184E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9CEBF97-E936-FC7E-53DB-A8A5F6F4D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ACA4E2-4FC1-4AD6-980F-8E461BD9CB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474603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3913C23-3CB9-CA63-7384-D753D32C4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EFD763D-9B7C-94EF-3E92-64FA56B14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6CECA5-B48D-0F2A-840B-E836CD7EF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FBA69-27B8-4BAA-A23F-108654EAEA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0206101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896573D-D71A-6FAD-F8BC-4F126BF00555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D93902E9-77ED-F15F-99B3-D0C64076A9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F78B7CA7-82AA-A608-FD3D-7A365A6BE2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EC8E1-B289-E220-DC1A-8CA159075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CC1D1-669E-889F-95A3-D47A448ADE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4B5A4-59FF-9305-6B7B-DCE89313F6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accent1"/>
                </a:solidFill>
              </a:defRPr>
            </a:lvl1pPr>
          </a:lstStyle>
          <a:p>
            <a:fld id="{C0804524-74AF-4D20-A4B2-34D9417117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6" r:id="rId1"/>
    <p:sldLayoutId id="2147484026" r:id="rId2"/>
    <p:sldLayoutId id="2147484087" r:id="rId3"/>
    <p:sldLayoutId id="2147484027" r:id="rId4"/>
    <p:sldLayoutId id="2147484028" r:id="rId5"/>
    <p:sldLayoutId id="2147484029" r:id="rId6"/>
    <p:sldLayoutId id="2147484030" r:id="rId7"/>
    <p:sldLayoutId id="2147484031" r:id="rId8"/>
    <p:sldLayoutId id="2147484032" r:id="rId9"/>
    <p:sldLayoutId id="2147484033" r:id="rId10"/>
    <p:sldLayoutId id="2147484034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kern="1200">
          <a:solidFill>
            <a:schemeClr val="accent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8600FF4-C00D-5808-A96C-D8EABD3BC7AF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51" name="Title Placeholder 1">
            <a:extLst>
              <a:ext uri="{FF2B5EF4-FFF2-40B4-BE49-F238E27FC236}">
                <a16:creationId xmlns:a16="http://schemas.microsoft.com/office/drawing/2014/main" id="{609965D8-A9EC-7ECE-4265-FB3C97A2787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Text Placeholder 2">
            <a:extLst>
              <a:ext uri="{FF2B5EF4-FFF2-40B4-BE49-F238E27FC236}">
                <a16:creationId xmlns:a16="http://schemas.microsoft.com/office/drawing/2014/main" id="{FC88EFA8-8880-D9B8-2C6B-F5DA76A154A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8A5F7-1ECC-625D-36C1-D39367228A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C93AB-9952-8029-9753-54DDE8CE3A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1B0C4-0006-0FA3-85DD-0F7746248A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C9A588EC-85FA-4039-894C-AD38232590F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8" r:id="rId1"/>
    <p:sldLayoutId id="2147484035" r:id="rId2"/>
    <p:sldLayoutId id="2147484089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1D0BCF5-4CA4-2C83-E16E-58766BE3B4BA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075" name="Title Placeholder 1">
            <a:extLst>
              <a:ext uri="{FF2B5EF4-FFF2-40B4-BE49-F238E27FC236}">
                <a16:creationId xmlns:a16="http://schemas.microsoft.com/office/drawing/2014/main" id="{45B9D2BB-F95B-9D33-9BED-1E6BE09FEBB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Text Placeholder 2">
            <a:extLst>
              <a:ext uri="{FF2B5EF4-FFF2-40B4-BE49-F238E27FC236}">
                <a16:creationId xmlns:a16="http://schemas.microsoft.com/office/drawing/2014/main" id="{A7CE1CC1-4EC8-E98F-8551-104CB13920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A26E0-8201-6432-A534-02217265B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FBB16-766F-D1E8-0B6E-773588FB6A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8050-2926-0167-287E-EFC65D7BBE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22DB10D4-D875-4951-B798-18CEEE52823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0" r:id="rId1"/>
    <p:sldLayoutId id="2147484044" r:id="rId2"/>
    <p:sldLayoutId id="2147484091" r:id="rId3"/>
    <p:sldLayoutId id="2147484045" r:id="rId4"/>
    <p:sldLayoutId id="2147484046" r:id="rId5"/>
    <p:sldLayoutId id="2147484047" r:id="rId6"/>
    <p:sldLayoutId id="2147484048" r:id="rId7"/>
    <p:sldLayoutId id="2147484049" r:id="rId8"/>
    <p:sldLayoutId id="2147484050" r:id="rId9"/>
    <p:sldLayoutId id="2147484051" r:id="rId10"/>
    <p:sldLayoutId id="2147484052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0DD605E9-0E77-3861-D841-03CEC89FC47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F2C79424-E332-B92F-F64F-BE04B2E067F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BB95C-701B-746F-3924-73F4C533CD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5086F-9EAD-3007-700F-BA8C7D190B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E02F8-6C30-B288-B72E-D37E181F10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6A21602-C5A8-4F65-8153-D1D64C3696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3" r:id="rId1"/>
    <p:sldLayoutId id="2147484054" r:id="rId2"/>
    <p:sldLayoutId id="2147484055" r:id="rId3"/>
    <p:sldLayoutId id="2147484056" r:id="rId4"/>
    <p:sldLayoutId id="2147484057" r:id="rId5"/>
    <p:sldLayoutId id="2147484058" r:id="rId6"/>
    <p:sldLayoutId id="2147484059" r:id="rId7"/>
    <p:sldLayoutId id="2147484060" r:id="rId8"/>
    <p:sldLayoutId id="2147484061" r:id="rId9"/>
    <p:sldLayoutId id="2147484062" r:id="rId10"/>
    <p:sldLayoutId id="2147484063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798515D9-D299-229D-E901-08AB674E135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1F298177-FAA6-A638-2D03-082416DB96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F2093-D438-751E-C102-F9070CBF61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B6C11-5FAE-4F6D-343F-ED73918497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E74FC-61FC-28BD-26EF-C0ACC150B8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9B8B529-861D-411F-9EC1-2F56A6BEDC7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4" r:id="rId1"/>
    <p:sldLayoutId id="2147484065" r:id="rId2"/>
    <p:sldLayoutId id="2147484066" r:id="rId3"/>
    <p:sldLayoutId id="2147484067" r:id="rId4"/>
    <p:sldLayoutId id="2147484068" r:id="rId5"/>
    <p:sldLayoutId id="2147484069" r:id="rId6"/>
    <p:sldLayoutId id="2147484070" r:id="rId7"/>
    <p:sldLayoutId id="2147484071" r:id="rId8"/>
    <p:sldLayoutId id="2147484072" r:id="rId9"/>
    <p:sldLayoutId id="2147484073" r:id="rId10"/>
    <p:sldLayoutId id="2147484074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>
            <a:extLst>
              <a:ext uri="{FF2B5EF4-FFF2-40B4-BE49-F238E27FC236}">
                <a16:creationId xmlns:a16="http://schemas.microsoft.com/office/drawing/2014/main" id="{8D00890E-DC51-BF19-25AC-E0D046D6828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id="{BA31F681-72F6-C743-078B-DD58371A78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4B435-0339-6D06-AC7B-10C42A9EED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D01C0-0B12-950D-4652-9551E73175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7D5F6-D539-042E-22B4-153EAFF59D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7A59F51-C4B1-4B18-B7B2-1D34722622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5" r:id="rId1"/>
    <p:sldLayoutId id="2147484076" r:id="rId2"/>
    <p:sldLayoutId id="2147484077" r:id="rId3"/>
    <p:sldLayoutId id="2147484078" r:id="rId4"/>
    <p:sldLayoutId id="2147484079" r:id="rId5"/>
    <p:sldLayoutId id="2147484080" r:id="rId6"/>
    <p:sldLayoutId id="2147484081" r:id="rId7"/>
    <p:sldLayoutId id="2147484082" r:id="rId8"/>
    <p:sldLayoutId id="2147484083" r:id="rId9"/>
    <p:sldLayoutId id="2147484084" r:id="rId10"/>
    <p:sldLayoutId id="2147484085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D251D9C-8F93-963E-3B1C-AFFBE8EB311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8000"/>
              <a:t>Civil Liberties &amp; Civil Rights</a:t>
            </a:r>
            <a:endParaRPr lang="en-US" altLang="en-US" sz="400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B258B22-B8F5-9A38-ECD9-BB746065ECA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82700" y="3870325"/>
            <a:ext cx="6575425" cy="1387475"/>
          </a:xfrm>
        </p:spPr>
        <p:txBody>
          <a:bodyPr/>
          <a:lstStyle/>
          <a:p>
            <a:pPr algn="l" eaLnBrk="1" hangingPunct="1"/>
            <a:endParaRPr lang="en-US" altLang="en-US"/>
          </a:p>
          <a:p>
            <a:pPr algn="l" eaLnBrk="1" hangingPunct="1"/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3163E6A1-3700-3E15-DC74-ADC2D5BDC9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Civil Rights: Women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480409C-87F0-285E-7823-2A60DB05F5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eaLnBrk="1" hangingPunct="1"/>
            <a:r>
              <a:rPr lang="en-US" altLang="en-US" sz="2800"/>
              <a:t>Equal protection</a:t>
            </a:r>
          </a:p>
          <a:p>
            <a:pPr eaLnBrk="1" hangingPunct="1"/>
            <a:r>
              <a:rPr lang="en-US" altLang="en-US" sz="2800"/>
              <a:t>Modern Women’s movement</a:t>
            </a:r>
          </a:p>
          <a:p>
            <a:pPr eaLnBrk="1" hangingPunct="1"/>
            <a:r>
              <a:rPr lang="en-US" altLang="en-US" sz="2800"/>
              <a:t>Women’s Rights in the Workplace</a:t>
            </a:r>
          </a:p>
          <a:p>
            <a:pPr lvl="1" eaLnBrk="1" hangingPunct="1"/>
            <a:r>
              <a:rPr lang="en-US" altLang="en-US" sz="2400"/>
              <a:t>Title VII of Civil Rights Act</a:t>
            </a:r>
          </a:p>
          <a:p>
            <a:pPr lvl="1" eaLnBrk="1" hangingPunct="1"/>
            <a:r>
              <a:rPr lang="en-US" altLang="en-US" sz="2400"/>
              <a:t>Earnings Gap</a:t>
            </a:r>
          </a:p>
          <a:p>
            <a:pPr eaLnBrk="1" hangingPunct="1"/>
            <a:r>
              <a:rPr lang="en-US" altLang="en-US" sz="2800"/>
              <a:t>Equal Rights Amendment (ERA)</a:t>
            </a:r>
          </a:p>
          <a:p>
            <a:pPr eaLnBrk="1" hangingPunct="1"/>
            <a:r>
              <a:rPr lang="en-US" altLang="en-US" sz="2800"/>
              <a:t>14</a:t>
            </a:r>
            <a:r>
              <a:rPr lang="en-US" altLang="en-US" sz="2800" baseline="30000"/>
              <a:t>th</a:t>
            </a:r>
            <a:r>
              <a:rPr lang="en-US" altLang="en-US" sz="2800"/>
              <a:t> Amendment reconsidered</a:t>
            </a:r>
          </a:p>
          <a:p>
            <a:pPr eaLnBrk="1" hangingPunct="1"/>
            <a:endParaRPr lang="en-US" altLang="en-US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E1EE0E6F-3A37-D6A6-208B-F305B39560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Civil Rights and LGBTQ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7A4D9C4-47D6-3BB4-1A0D-5B9B650C25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Gay marriage and federalism</a:t>
            </a:r>
          </a:p>
          <a:p>
            <a:pPr eaLnBrk="1" hangingPunct="1"/>
            <a:r>
              <a:rPr lang="en-US" altLang="en-US" sz="2800"/>
              <a:t>Homosexuality and the 14</a:t>
            </a:r>
            <a:r>
              <a:rPr lang="en-US" altLang="en-US" sz="2800" baseline="30000"/>
              <a:t>th</a:t>
            </a:r>
            <a:r>
              <a:rPr lang="en-US" altLang="en-US" sz="2800"/>
              <a:t> amendment: Lawrence v. Texas	</a:t>
            </a:r>
          </a:p>
          <a:p>
            <a:pPr eaLnBrk="1" hangingPunct="1"/>
            <a:r>
              <a:rPr lang="en-US" altLang="en-US" sz="2800"/>
              <a:t>Supreme Court and same-sex marriage: Windsor and Obergefell</a:t>
            </a:r>
          </a:p>
          <a:p>
            <a:pPr eaLnBrk="1" hangingPunct="1"/>
            <a:r>
              <a:rPr lang="en-US" altLang="en-US" sz="2800"/>
              <a:t>Bostock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69246299-03B2-C4CA-591D-5CC3169F8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Changing public opinion </a:t>
            </a:r>
            <a:r>
              <a:rPr lang="en-US" altLang="en-US">
                <a:sym typeface="Wingdings" panose="05000000000000000000" pitchFamily="2" charset="2"/>
              </a:rPr>
              <a:t> changing policy</a:t>
            </a:r>
            <a:endParaRPr lang="en-US" altLang="en-US"/>
          </a:p>
        </p:txBody>
      </p:sp>
      <p:pic>
        <p:nvPicPr>
          <p:cNvPr id="25603" name="Picture 1">
            <a:extLst>
              <a:ext uri="{FF2B5EF4-FFF2-40B4-BE49-F238E27FC236}">
                <a16:creationId xmlns:a16="http://schemas.microsoft.com/office/drawing/2014/main" id="{BE93E9E3-1164-5224-5E65-BF5024BB9A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95400"/>
            <a:ext cx="471011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2">
            <a:extLst>
              <a:ext uri="{FF2B5EF4-FFF2-40B4-BE49-F238E27FC236}">
                <a16:creationId xmlns:a16="http://schemas.microsoft.com/office/drawing/2014/main" id="{7BCFFECB-6F59-7F81-911D-6128092B1D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3733800"/>
            <a:ext cx="4876800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CEA5BBCA-49DE-6D73-12F0-B1D94EEA1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Concluding thoughts</a:t>
            </a:r>
          </a:p>
        </p:txBody>
      </p:sp>
    </p:spTree>
  </p:cSld>
  <p:clrMapOvr>
    <a:masterClrMapping/>
  </p:clrMapOvr>
  <p:transition spd="slow"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bombtech">
            <a:extLst>
              <a:ext uri="{FF2B5EF4-FFF2-40B4-BE49-F238E27FC236}">
                <a16:creationId xmlns:a16="http://schemas.microsoft.com/office/drawing/2014/main" id="{E76812E0-D2FA-7F4B-F8AD-F7645C6CC0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0"/>
            <a:ext cx="4389438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58FFE7C-7D0E-C278-E658-FDF0FF9065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Introduction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20AB8CA-4600-71BB-C7BF-552F7F86EA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Bill of Rights</a:t>
            </a:r>
          </a:p>
          <a:p>
            <a:pPr eaLnBrk="1" hangingPunct="1"/>
            <a:r>
              <a:rPr lang="en-US" altLang="en-US" sz="2800"/>
              <a:t>Civil Liberties</a:t>
            </a:r>
          </a:p>
          <a:p>
            <a:pPr eaLnBrk="1" hangingPunct="1"/>
            <a:r>
              <a:rPr lang="en-US" altLang="en-US" sz="2800"/>
              <a:t>Civil Rights</a:t>
            </a:r>
          </a:p>
          <a:p>
            <a:pPr eaLnBrk="1" hangingPunct="1"/>
            <a:r>
              <a:rPr lang="en-US" altLang="en-US" sz="2800"/>
              <a:t>Role of the Courts</a:t>
            </a:r>
          </a:p>
          <a:p>
            <a:pPr eaLnBrk="1" hangingPunct="1"/>
            <a:r>
              <a:rPr lang="en-US" altLang="en-US" sz="2800"/>
              <a:t>Nationalization of the Bill of Rights</a:t>
            </a:r>
          </a:p>
          <a:p>
            <a:pPr eaLnBrk="1" hangingPunct="1"/>
            <a:r>
              <a:rPr lang="en-US" altLang="en-US" sz="2800"/>
              <a:t>14</a:t>
            </a:r>
            <a:r>
              <a:rPr lang="en-US" altLang="en-US" sz="2800" baseline="30000"/>
              <a:t>th</a:t>
            </a:r>
            <a:r>
              <a:rPr lang="en-US" altLang="en-US" sz="2800"/>
              <a:t> amendment</a:t>
            </a:r>
          </a:p>
          <a:p>
            <a:pPr eaLnBrk="1" hangingPunct="1"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FFEF9BC3-9834-45D4-B8B5-0956CA8B15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382000" cy="1143000"/>
          </a:xfrm>
        </p:spPr>
        <p:txBody>
          <a:bodyPr/>
          <a:lstStyle/>
          <a:p>
            <a:pPr eaLnBrk="1" hangingPunct="1"/>
            <a:r>
              <a:rPr lang="en-US" altLang="en-US"/>
              <a:t>1</a:t>
            </a:r>
            <a:r>
              <a:rPr lang="en-US" altLang="en-US" baseline="30000"/>
              <a:t>st</a:t>
            </a:r>
            <a:r>
              <a:rPr lang="en-US" altLang="en-US"/>
              <a:t> Amendment: Freedom of Speech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8FB32D4-2908-51CA-83C5-C4B4E14E02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/>
              <a:t>Absolutely protected speech</a:t>
            </a:r>
          </a:p>
          <a:p>
            <a:pPr eaLnBrk="1" hangingPunct="1">
              <a:defRPr/>
            </a:pPr>
            <a:r>
              <a:rPr lang="en-US" altLang="en-US" sz="2800" dirty="0"/>
              <a:t>Symbolic speech</a:t>
            </a:r>
          </a:p>
          <a:p>
            <a:pPr eaLnBrk="1" hangingPunct="1">
              <a:defRPr/>
            </a:pPr>
            <a:r>
              <a:rPr lang="en-US" altLang="en-US" sz="2800" dirty="0"/>
              <a:t>Libel and Slander</a:t>
            </a:r>
          </a:p>
          <a:p>
            <a:pPr eaLnBrk="1" hangingPunct="1">
              <a:defRPr/>
            </a:pPr>
            <a:r>
              <a:rPr lang="en-US" altLang="en-US" sz="2800" dirty="0"/>
              <a:t>Hate Speech</a:t>
            </a:r>
          </a:p>
          <a:p>
            <a:pPr eaLnBrk="1" hangingPunct="1">
              <a:defRPr/>
            </a:pPr>
            <a:r>
              <a:rPr lang="en-US" altLang="en-US" sz="2800" dirty="0"/>
              <a:t>Free speech on campus</a:t>
            </a:r>
            <a:endParaRPr lang="en-US" altLang="en-US" sz="2600" dirty="0"/>
          </a:p>
          <a:p>
            <a:pPr eaLnBrk="1" hangingPunct="1">
              <a:defRPr/>
            </a:pPr>
            <a:r>
              <a:rPr lang="en-US" alt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Obscenity and Pornography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44D9E7B-0AB3-97A4-C8A4-74CDB40087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</a:t>
            </a:r>
            <a:r>
              <a:rPr lang="en-US" altLang="en-US" baseline="30000"/>
              <a:t>st</a:t>
            </a:r>
            <a:r>
              <a:rPr lang="en-US" altLang="en-US"/>
              <a:t> Amendment: Religion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D899C964-36FB-52F7-F853-A2E24A0FCD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2800" dirty="0"/>
              <a:t>Separation between church and state</a:t>
            </a:r>
          </a:p>
          <a:p>
            <a:pPr eaLnBrk="1" hangingPunct="1">
              <a:defRPr/>
            </a:pPr>
            <a:r>
              <a:rPr lang="en-US" altLang="en-US" sz="2800" dirty="0"/>
              <a:t>Prayer in public schools (</a:t>
            </a:r>
            <a:r>
              <a:rPr lang="en-US" altLang="en-US" sz="2800" i="1" dirty="0"/>
              <a:t>Engel v. Vitale</a:t>
            </a:r>
            <a:r>
              <a:rPr lang="en-US" altLang="en-US" sz="2800" dirty="0"/>
              <a:t>)</a:t>
            </a:r>
          </a:p>
          <a:p>
            <a:pPr eaLnBrk="1" hangingPunct="1">
              <a:defRPr/>
            </a:pPr>
            <a:r>
              <a:rPr lang="en-US" alt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Public displays of religion</a:t>
            </a:r>
          </a:p>
          <a:p>
            <a:pPr eaLnBrk="1" hangingPunct="1">
              <a:defRPr/>
            </a:pPr>
            <a:r>
              <a:rPr lang="en-US" altLang="en-US" sz="2800" dirty="0"/>
              <a:t>Free exercise of religion</a:t>
            </a:r>
          </a:p>
          <a:p>
            <a:pPr lvl="1" eaLnBrk="1" hangingPunct="1">
              <a:defRPr/>
            </a:pPr>
            <a:r>
              <a:rPr lang="en-US" altLang="en-US" sz="2600" i="1" dirty="0"/>
              <a:t>Employment Division v. Smith</a:t>
            </a:r>
          </a:p>
          <a:p>
            <a:pPr eaLnBrk="1" hangingPunct="1">
              <a:defRPr/>
            </a:pPr>
            <a:r>
              <a:rPr lang="en-US" altLang="en-US" sz="2800" dirty="0"/>
              <a:t>The Supreme Court and expanding free exercise</a:t>
            </a:r>
          </a:p>
          <a:p>
            <a:pPr eaLnBrk="1" hangingPunct="1">
              <a:buFontTx/>
              <a:buNone/>
              <a:defRPr/>
            </a:pPr>
            <a:endParaRPr lang="en-US" altLang="en-US" sz="2800" dirty="0"/>
          </a:p>
          <a:p>
            <a:pPr eaLnBrk="1" hangingPunct="1">
              <a:buFontTx/>
              <a:buNone/>
              <a:defRPr/>
            </a:pPr>
            <a:endParaRPr lang="en-US" alt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28AB935-A58E-15E5-8AB6-4F9BB43E8A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Rights of the Accused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F95BA08-3EAA-A7A2-3D16-488E3C64C4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Double jeopardy</a:t>
            </a:r>
          </a:p>
          <a:p>
            <a:pPr eaLnBrk="1" hangingPunct="1"/>
            <a:r>
              <a:rPr lang="en-US" altLang="en-US" sz="2800"/>
              <a:t>Right to counsel</a:t>
            </a:r>
          </a:p>
          <a:p>
            <a:pPr eaLnBrk="1" hangingPunct="1"/>
            <a:r>
              <a:rPr lang="en-US" altLang="en-US" sz="2800"/>
              <a:t>Self-incrimination</a:t>
            </a:r>
          </a:p>
          <a:p>
            <a:pPr eaLnBrk="1" hangingPunct="1"/>
            <a:r>
              <a:rPr lang="en-US" altLang="en-US" sz="2800"/>
              <a:t>Unreasonable search and seizure</a:t>
            </a:r>
          </a:p>
          <a:p>
            <a:pPr lvl="1" eaLnBrk="1" hangingPunct="1"/>
            <a:r>
              <a:rPr lang="en-US" altLang="en-US" sz="2600"/>
              <a:t>Exclusionary rule</a:t>
            </a:r>
          </a:p>
          <a:p>
            <a:pPr eaLnBrk="1" hangingPunct="1"/>
            <a:r>
              <a:rPr lang="en-US" altLang="en-US" sz="2800"/>
              <a:t>Cruel and unusual punishment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0B5302C5-FC26-385C-294B-8D381EE6C6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Polarizing Constitutional Rights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360C92E8-7D26-6A64-B89E-4BB3E4B3A2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Privacy (</a:t>
            </a:r>
            <a:r>
              <a:rPr lang="en-US" altLang="en-US" sz="2800" i="1" dirty="0"/>
              <a:t>Griswold v. Connecticut)</a:t>
            </a:r>
            <a:endParaRPr lang="en-US" altLang="en-US" sz="2800" dirty="0"/>
          </a:p>
          <a:p>
            <a:pPr eaLnBrk="1" hangingPunct="1"/>
            <a:r>
              <a:rPr lang="en-US" altLang="en-US" sz="2800" dirty="0"/>
              <a:t>Abortion</a:t>
            </a:r>
          </a:p>
          <a:p>
            <a:pPr lvl="1" eaLnBrk="1" hangingPunct="1"/>
            <a:r>
              <a:rPr lang="en-US" altLang="en-US" sz="2600" dirty="0"/>
              <a:t>Roe v. Wade, Casey, </a:t>
            </a:r>
            <a:r>
              <a:rPr lang="en-US" altLang="en-US" sz="2600" b="1" dirty="0"/>
              <a:t>Dobbs</a:t>
            </a:r>
          </a:p>
          <a:p>
            <a:pPr eaLnBrk="1" hangingPunct="1"/>
            <a:r>
              <a:rPr lang="en-US" altLang="en-US" sz="2800" dirty="0"/>
              <a:t>2</a:t>
            </a:r>
            <a:r>
              <a:rPr lang="en-US" altLang="en-US" sz="2800" baseline="30000" dirty="0"/>
              <a:t>nd</a:t>
            </a:r>
            <a:r>
              <a:rPr lang="en-US" altLang="en-US" sz="2800" dirty="0"/>
              <a:t> Amendment</a:t>
            </a:r>
          </a:p>
          <a:p>
            <a:pPr eaLnBrk="1" hangingPunct="1">
              <a:buFontTx/>
              <a:buNone/>
            </a:pPr>
            <a:endParaRPr lang="en-US" altLang="en-US" sz="28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72D95A-F42C-9F83-A34B-F2CF016C0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812" y="762000"/>
            <a:ext cx="7064075" cy="5105400"/>
          </a:xfrm>
          <a:prstGeom prst="rect">
            <a:avLst/>
          </a:prstGeom>
        </p:spPr>
      </p:pic>
    </p:spTree>
  </p:cSld>
  <p:clrMapOvr>
    <a:masterClrMapping/>
  </p:clrMapOvr>
  <p:transition spd="slow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C7C6618C-89D2-A4AE-E82B-4C5DB7B4D9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Civil Rights: Race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C1D25D6-3542-7CE6-62D2-D190A5885E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572000"/>
          </a:xfrm>
        </p:spPr>
        <p:txBody>
          <a:bodyPr/>
          <a:lstStyle/>
          <a:p>
            <a:pPr eaLnBrk="1" hangingPunct="1"/>
            <a:r>
              <a:rPr lang="en-US" altLang="en-US" sz="2800"/>
              <a:t>School segregation</a:t>
            </a:r>
          </a:p>
          <a:p>
            <a:pPr eaLnBrk="1" hangingPunct="1"/>
            <a:r>
              <a:rPr lang="en-US" altLang="en-US" sz="2800" i="1"/>
              <a:t>Brown v. Board of Education</a:t>
            </a:r>
            <a:endParaRPr lang="en-US" altLang="en-US" sz="2800"/>
          </a:p>
          <a:p>
            <a:pPr eaLnBrk="1" hangingPunct="1"/>
            <a:r>
              <a:rPr lang="en-US" altLang="en-US" sz="2800"/>
              <a:t>Resistance to </a:t>
            </a:r>
            <a:r>
              <a:rPr lang="en-US" altLang="en-US" sz="2800" i="1"/>
              <a:t>Brown</a:t>
            </a:r>
            <a:r>
              <a:rPr lang="en-US" altLang="en-US" sz="2800"/>
              <a:t> decision</a:t>
            </a:r>
          </a:p>
          <a:p>
            <a:pPr eaLnBrk="1" hangingPunct="1"/>
            <a:r>
              <a:rPr lang="en-US" altLang="en-US" sz="2800"/>
              <a:t>Civil Rights movement</a:t>
            </a:r>
          </a:p>
          <a:p>
            <a:pPr eaLnBrk="1" hangingPunct="1"/>
            <a:r>
              <a:rPr lang="en-US" altLang="en-US" sz="2800"/>
              <a:t>Civil Rights Act of 1964</a:t>
            </a:r>
          </a:p>
          <a:p>
            <a:pPr eaLnBrk="1" hangingPunct="1"/>
            <a:r>
              <a:rPr lang="en-US" altLang="en-US" sz="2800"/>
              <a:t>Civil Rights in the era of BLM and George Floyd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B75DD97-EAF5-AFF6-4D99-E056E09053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Affirmative Action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A807E8C-5608-F919-884C-F6D2CEB409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Value conflict</a:t>
            </a:r>
          </a:p>
          <a:p>
            <a:pPr eaLnBrk="1" hangingPunct="1"/>
            <a:r>
              <a:rPr lang="en-US" altLang="en-US" sz="2800" dirty="0"/>
              <a:t>Affirmative action in employment</a:t>
            </a:r>
          </a:p>
          <a:p>
            <a:pPr eaLnBrk="1" hangingPunct="1"/>
            <a:r>
              <a:rPr lang="en-US" altLang="en-US" sz="2800" dirty="0"/>
              <a:t>Affirmative Action in Higher Education</a:t>
            </a:r>
          </a:p>
          <a:p>
            <a:pPr lvl="1" eaLnBrk="1" hangingPunct="1"/>
            <a:r>
              <a:rPr lang="en-US" altLang="en-US" sz="2600" dirty="0"/>
              <a:t>Students for Fair Admissions vs Harvard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theme/theme1.xml><?xml version="1.0" encoding="utf-8"?>
<a:theme xmlns:a="http://schemas.openxmlformats.org/drawingml/2006/main" name="Theme1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801DB93D-5715-48B0-86B0-89FC90E94719}" vid="{A2650AD3-BB63-404A-AF67-96D586C2F7E7}"/>
    </a:ext>
  </a:extLst>
</a:theme>
</file>

<file path=ppt/theme/theme2.xml><?xml version="1.0" encoding="utf-8"?>
<a:theme xmlns:a="http://schemas.openxmlformats.org/drawingml/2006/main" name="2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3.xml><?xml version="1.0" encoding="utf-8"?>
<a:theme xmlns:a="http://schemas.openxmlformats.org/drawingml/2006/main" name="3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5925</TotalTime>
  <Words>249</Words>
  <Application>Microsoft Office PowerPoint</Application>
  <PresentationFormat>On-screen Show (4:3)</PresentationFormat>
  <Paragraphs>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Calibri Light</vt:lpstr>
      <vt:lpstr>Corbel</vt:lpstr>
      <vt:lpstr>Times New Roman</vt:lpstr>
      <vt:lpstr>Wingdings</vt:lpstr>
      <vt:lpstr>Theme1</vt:lpstr>
      <vt:lpstr>2_Basis</vt:lpstr>
      <vt:lpstr>3_Basis</vt:lpstr>
      <vt:lpstr>Office Theme</vt:lpstr>
      <vt:lpstr>1_Office Theme</vt:lpstr>
      <vt:lpstr>2_Office Theme</vt:lpstr>
      <vt:lpstr>Civil Liberties &amp; Civil Rights</vt:lpstr>
      <vt:lpstr>Introduction</vt:lpstr>
      <vt:lpstr>1st Amendment: Freedom of Speech</vt:lpstr>
      <vt:lpstr>1st Amendment: Religion</vt:lpstr>
      <vt:lpstr>Rights of the Accused</vt:lpstr>
      <vt:lpstr>Polarizing Constitutional Rights</vt:lpstr>
      <vt:lpstr>PowerPoint Presentation</vt:lpstr>
      <vt:lpstr>Civil Rights: Race</vt:lpstr>
      <vt:lpstr>Affirmative Action</vt:lpstr>
      <vt:lpstr>Civil Rights: Women</vt:lpstr>
      <vt:lpstr>Civil Rights and LGBTQ</vt:lpstr>
      <vt:lpstr>Changing public opinion  changing policy</vt:lpstr>
      <vt:lpstr>Concluding thoughts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Civil Liberties and Civil Rights</dc:title>
  <dc:creator>Steven Greene</dc:creator>
  <cp:lastModifiedBy>Steven H Greene</cp:lastModifiedBy>
  <cp:revision>122</cp:revision>
  <cp:lastPrinted>2013-06-18T17:04:39Z</cp:lastPrinted>
  <dcterms:created xsi:type="dcterms:W3CDTF">1998-08-31T20:41:21Z</dcterms:created>
  <dcterms:modified xsi:type="dcterms:W3CDTF">2025-11-11T21:27:04Z</dcterms:modified>
</cp:coreProperties>
</file>