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theme/theme15.xml" ContentType="application/vnd.openxmlformats-officedocument.theme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6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theme/theme17.xml" ContentType="application/vnd.openxmlformats-officedocument.theme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theme/theme18.xml" ContentType="application/vnd.openxmlformats-officedocument.theme+xml"/>
  <Override PartName="/ppt/theme/theme19.xml" ContentType="application/vnd.openxmlformats-officedocument.theme+xml"/>
  <Override PartName="/ppt/theme/theme20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  <p:sldMasterId id="2147483780" r:id="rId11"/>
    <p:sldMasterId id="2147483792" r:id="rId12"/>
    <p:sldMasterId id="2147483948" r:id="rId13"/>
    <p:sldMasterId id="2147483960" r:id="rId14"/>
    <p:sldMasterId id="2147483972" r:id="rId15"/>
    <p:sldMasterId id="2147483984" r:id="rId16"/>
    <p:sldMasterId id="2147483996" r:id="rId17"/>
    <p:sldMasterId id="2147484008" r:id="rId18"/>
  </p:sldMasterIdLst>
  <p:notesMasterIdLst>
    <p:notesMasterId r:id="rId29"/>
  </p:notesMasterIdLst>
  <p:handoutMasterIdLst>
    <p:handoutMasterId r:id="rId30"/>
  </p:handoutMasterIdLst>
  <p:sldIdLst>
    <p:sldId id="256" r:id="rId19"/>
    <p:sldId id="257" r:id="rId20"/>
    <p:sldId id="264" r:id="rId21"/>
    <p:sldId id="265" r:id="rId22"/>
    <p:sldId id="258" r:id="rId23"/>
    <p:sldId id="266" r:id="rId24"/>
    <p:sldId id="268" r:id="rId25"/>
    <p:sldId id="261" r:id="rId26"/>
    <p:sldId id="267" r:id="rId27"/>
    <p:sldId id="262" r:id="rId2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234" autoAdjust="0"/>
    <p:restoredTop sz="94660" autoAdjust="0"/>
  </p:normalViewPr>
  <p:slideViewPr>
    <p:cSldViewPr>
      <p:cViewPr varScale="1">
        <p:scale>
          <a:sx n="111" d="100"/>
          <a:sy n="111" d="100"/>
        </p:scale>
        <p:origin x="198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8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3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7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2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6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5.xml"/><Relationship Id="rId28" Type="http://schemas.openxmlformats.org/officeDocument/2006/relationships/slide" Target="slides/slide10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1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4.xml"/><Relationship Id="rId27" Type="http://schemas.openxmlformats.org/officeDocument/2006/relationships/slide" Target="slides/slide9.xml"/><Relationship Id="rId30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197EF966-D66A-AE6D-715D-9FEFE969AF5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2" tIns="48327" rIns="96652" bIns="48327" numCol="1" anchor="t" anchorCtr="0" compatLnSpc="1">
            <a:prstTxWarp prst="textNoShape">
              <a:avLst/>
            </a:prstTxWarp>
          </a:bodyPr>
          <a:lstStyle>
            <a:lvl1pPr defTabSz="966056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A19D7748-902C-D7FE-DFE2-F049A9D5FC9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2" tIns="48327" rIns="96652" bIns="48327" numCol="1" anchor="t" anchorCtr="0" compatLnSpc="1">
            <a:prstTxWarp prst="textNoShape">
              <a:avLst/>
            </a:prstTxWarp>
          </a:bodyPr>
          <a:lstStyle>
            <a:lvl1pPr algn="r" defTabSz="966056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>
            <a:extLst>
              <a:ext uri="{FF2B5EF4-FFF2-40B4-BE49-F238E27FC236}">
                <a16:creationId xmlns:a16="http://schemas.microsoft.com/office/drawing/2014/main" id="{22A76A97-52F6-70D1-7C15-F1969756043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2" tIns="48327" rIns="96652" bIns="48327" numCol="1" anchor="b" anchorCtr="0" compatLnSpc="1">
            <a:prstTxWarp prst="textNoShape">
              <a:avLst/>
            </a:prstTxWarp>
          </a:bodyPr>
          <a:lstStyle>
            <a:lvl1pPr defTabSz="966056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1" name="Rectangle 5">
            <a:extLst>
              <a:ext uri="{FF2B5EF4-FFF2-40B4-BE49-F238E27FC236}">
                <a16:creationId xmlns:a16="http://schemas.microsoft.com/office/drawing/2014/main" id="{000B2226-D3A5-29EB-DD4D-CF839AE3A8B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2" tIns="48327" rIns="96652" bIns="48327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/>
            </a:lvl1pPr>
          </a:lstStyle>
          <a:p>
            <a:fld id="{9909F0A8-2CCF-4F6E-A882-1292CDF5C65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51235A6E-4C1D-ACD2-2588-AB571725334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2" tIns="48327" rIns="96652" bIns="48327" numCol="1" anchor="t" anchorCtr="0" compatLnSpc="1">
            <a:prstTxWarp prst="textNoShape">
              <a:avLst/>
            </a:prstTxWarp>
          </a:bodyPr>
          <a:lstStyle>
            <a:lvl1pPr defTabSz="966056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8F214A72-FCA3-CA4E-6069-6A2236AD9D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2" tIns="48327" rIns="96652" bIns="48327" numCol="1" anchor="t" anchorCtr="0" compatLnSpc="1">
            <a:prstTxWarp prst="textNoShape">
              <a:avLst/>
            </a:prstTxWarp>
          </a:bodyPr>
          <a:lstStyle>
            <a:lvl1pPr algn="r" defTabSz="966056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EF630C44-8134-C8E3-85AA-75F9C349EC2C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2188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3" name="Rectangle 5">
            <a:extLst>
              <a:ext uri="{FF2B5EF4-FFF2-40B4-BE49-F238E27FC236}">
                <a16:creationId xmlns:a16="http://schemas.microsoft.com/office/drawing/2014/main" id="{855DCBF5-D295-71E3-BADE-907AE09E03C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2" tIns="48327" rIns="96652" bIns="483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2774" name="Rectangle 6">
            <a:extLst>
              <a:ext uri="{FF2B5EF4-FFF2-40B4-BE49-F238E27FC236}">
                <a16:creationId xmlns:a16="http://schemas.microsoft.com/office/drawing/2014/main" id="{79B1A0ED-B584-7AC6-537F-A26766DAD15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2" tIns="48327" rIns="96652" bIns="48327" numCol="1" anchor="b" anchorCtr="0" compatLnSpc="1">
            <a:prstTxWarp prst="textNoShape">
              <a:avLst/>
            </a:prstTxWarp>
          </a:bodyPr>
          <a:lstStyle>
            <a:lvl1pPr defTabSz="966056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5" name="Rectangle 7">
            <a:extLst>
              <a:ext uri="{FF2B5EF4-FFF2-40B4-BE49-F238E27FC236}">
                <a16:creationId xmlns:a16="http://schemas.microsoft.com/office/drawing/2014/main" id="{1A78FFF2-21AE-D0F3-8677-067BAFF330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2" tIns="48327" rIns="96652" bIns="48327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/>
            </a:lvl1pPr>
          </a:lstStyle>
          <a:p>
            <a:fld id="{2FF1D2A5-0627-4D1F-A24B-632835D6C9D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>
            <a:extLst>
              <a:ext uri="{FF2B5EF4-FFF2-40B4-BE49-F238E27FC236}">
                <a16:creationId xmlns:a16="http://schemas.microsoft.com/office/drawing/2014/main" id="{DAC4E4F0-93DF-B7A3-F5FE-00EE47A30BC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>
            <a:extLst>
              <a:ext uri="{FF2B5EF4-FFF2-40B4-BE49-F238E27FC236}">
                <a16:creationId xmlns:a16="http://schemas.microsoft.com/office/drawing/2014/main" id="{90065AF3-AF64-9C30-B6DF-87F51C06F3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0964" name="Footer Placeholder 6">
            <a:extLst>
              <a:ext uri="{FF2B5EF4-FFF2-40B4-BE49-F238E27FC236}">
                <a16:creationId xmlns:a16="http://schemas.microsoft.com/office/drawing/2014/main" id="{7D80003F-719C-4DE8-08D8-ACDCAA793B7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sz="1300"/>
          </a:p>
        </p:txBody>
      </p:sp>
      <p:sp>
        <p:nvSpPr>
          <p:cNvPr id="40965" name="Header Placeholder 7">
            <a:extLst>
              <a:ext uri="{FF2B5EF4-FFF2-40B4-BE49-F238E27FC236}">
                <a16:creationId xmlns:a16="http://schemas.microsoft.com/office/drawing/2014/main" id="{7ECCBBA9-A91D-9414-8193-E021F93C73F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F48FF6F-98E7-D5FA-7491-E1BE8081930A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DFF62C4-94D1-5DF9-933E-E1E7653A2555}"/>
              </a:ext>
            </a:extLst>
          </p:cNvPr>
          <p:cNvCxnSpPr/>
          <p:nvPr/>
        </p:nvCxnSpPr>
        <p:spPr>
          <a:xfrm>
            <a:off x="1484313" y="3733800"/>
            <a:ext cx="61722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9CF3966-1FA6-21DE-D009-8D1420CBA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045BB0B-93BA-C431-9CBA-99C419A38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BE87C48-6E7E-8F01-BB15-E9390CEBB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EA7F236-8222-4D39-B450-BBB35CDC52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4360436"/>
      </p:ext>
    </p:extLst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E1527-7721-41A1-CB49-8FB72D986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69A09-A585-27D9-9706-E0BBA2214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72FBB-4FA4-8EC2-C5F7-125466EDA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706AD6-B7E8-410C-B17A-4FF782465D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9789705"/>
      </p:ext>
    </p:extLst>
  </p:cSld>
  <p:clrMapOvr>
    <a:masterClrMapping/>
  </p:clrMapOvr>
  <p:transition spd="slow">
    <p:random/>
  </p:transition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AB5890-74A0-C39B-4A15-672EB180B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B013E5-AFA9-C5A0-E434-F0B645BE2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F82B4E-442F-9703-5655-0EF81AE70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C29A0F-F8AC-4204-A932-94A9BA68D8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1606310"/>
      </p:ext>
    </p:extLst>
  </p:cSld>
  <p:clrMapOvr>
    <a:masterClrMapping/>
  </p:clrMapOvr>
  <p:transition spd="slow">
    <p:random/>
  </p:transition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93C195-239A-BE47-E8EF-5735DF28F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2D68CB-BF19-2DA3-F4F3-AF32C77C3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040974-7A30-87B5-8B01-C4198E004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4179F8-B02E-4153-A486-AA68A25866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8165427"/>
      </p:ext>
    </p:extLst>
  </p:cSld>
  <p:clrMapOvr>
    <a:masterClrMapping/>
  </p:clrMapOvr>
  <p:transition spd="slow">
    <p:random/>
  </p:transition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75B5A4-1957-0FAD-2C24-C6EAD18C8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3F5AC-75D4-F723-6A6F-EFEC4D770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730B5-43B1-92C9-0104-833E24C10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EDCAD8-7576-41D0-AF09-D0E5473CD0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7656613"/>
      </p:ext>
    </p:extLst>
  </p:cSld>
  <p:clrMapOvr>
    <a:masterClrMapping/>
  </p:clrMapOvr>
  <p:transition spd="slow">
    <p:random/>
  </p:transition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14FE5F5-26C4-1D16-6106-C6C4AEE23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7E651B3-E5A0-3C8D-9D33-9B6A57E66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90A86B-BA0C-66B4-DBEE-B9B4A6287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4C45DA-2D73-468B-987E-40871309FC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9845398"/>
      </p:ext>
    </p:extLst>
  </p:cSld>
  <p:clrMapOvr>
    <a:masterClrMapping/>
  </p:clrMapOvr>
  <p:transition spd="slow">
    <p:random/>
  </p:transition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32C15E2-3ECF-3F4F-EB56-5AC981450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A6505DF-7F62-371B-3439-1C2D20962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D5839E5-BADE-4ADB-9C98-A86094115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BA7AC7-FB9E-448B-BB27-A60B722705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6562300"/>
      </p:ext>
    </p:extLst>
  </p:cSld>
  <p:clrMapOvr>
    <a:masterClrMapping/>
  </p:clrMapOvr>
  <p:transition spd="slow">
    <p:random/>
  </p:transition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FF6D2BC-2354-3B49-CDFC-EADE9E048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FA5F515-C24D-D9EA-1FFB-75BEACE6A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5CD5FA2-B9FD-D445-0F41-FFCF2C16F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3AAB1D-00C1-438C-BBE3-DD2B3C94C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8952564"/>
      </p:ext>
    </p:extLst>
  </p:cSld>
  <p:clrMapOvr>
    <a:masterClrMapping/>
  </p:clrMapOvr>
  <p:transition spd="slow">
    <p:random/>
  </p:transition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D271E48-B6C4-EA27-A8C1-78505DC60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5327E8B-0346-7EF8-F417-9F33D0096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E42E10C-93A9-9CC4-85D4-EEF953928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F6B125-BC60-4E13-81FA-9E8ED5B5A5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352958"/>
      </p:ext>
    </p:extLst>
  </p:cSld>
  <p:clrMapOvr>
    <a:masterClrMapping/>
  </p:clrMapOvr>
  <p:transition spd="slow">
    <p:random/>
  </p:transition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E38CC68-3659-9B12-6E46-34B2A6902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414F7D9-D628-FF7E-EC05-78C8E9735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229DAF8-627A-8991-AF0F-368FFA809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39D12D-D789-4A56-8DA3-13D916CBA3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1620071"/>
      </p:ext>
    </p:extLst>
  </p:cSld>
  <p:clrMapOvr>
    <a:masterClrMapping/>
  </p:clrMapOvr>
  <p:transition spd="slow">
    <p:random/>
  </p:transition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448F2EE-A76C-919B-5814-FA747D2FB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5011847-8538-7DD5-B295-AD80EE4CA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F019C50-8C22-BF7A-8571-3EAD13E50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2A9C0F-06EA-4DD7-8C75-273C8031A6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6169390"/>
      </p:ext>
    </p:extLst>
  </p:cSld>
  <p:clrMapOvr>
    <a:masterClrMapping/>
  </p:clrMapOvr>
  <p:transition spd="slow">
    <p:random/>
  </p:transition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7D26B-6281-CA1C-077C-1093A804E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8F08D2-AB4F-75F3-7130-F2DD0A144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BFB13-26E7-FD7B-BB12-B8A09B2C1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F33D78-C4E0-453B-A933-EC33FF3F07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3736129"/>
      </p:ext>
    </p:extLst>
  </p:cSld>
  <p:clrMapOvr>
    <a:masterClrMapping/>
  </p:clrMapOvr>
  <p:transition spd="slow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A107E-1F14-A7A7-2F6B-7A37C40D5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7BE0FF-B069-39A0-08E0-E552950CB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17EB7-AEA4-2823-B200-A7CF2AE36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DEB1D2-27DE-44E0-96A6-E5673551CA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857419"/>
      </p:ext>
    </p:extLst>
  </p:cSld>
  <p:clrMapOvr>
    <a:masterClrMapping/>
  </p:clrMapOvr>
  <p:transition spd="slow">
    <p:random/>
  </p:transition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34EA1-E4A4-9AC6-1B2D-577DB94BC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AB9799-6B6B-1D8B-7420-1A5830F46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B7E702-4BE0-7355-1ACE-3FE908119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4AAC34-1DBF-44D6-BCD0-61B9E2FDD7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0331921"/>
      </p:ext>
    </p:extLst>
  </p:cSld>
  <p:clrMapOvr>
    <a:masterClrMapping/>
  </p:clrMapOvr>
  <p:transition spd="slow">
    <p:random/>
  </p:transition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AE0BD1-E58F-0DAA-F7A1-55AB5404E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71F0C4-1F81-21B3-6491-5CF6DF6A8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5F6725-5EF9-AF47-8B13-43EAC2F2D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255650-9E30-4C60-8510-E495441DD0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0953479"/>
      </p:ext>
    </p:extLst>
  </p:cSld>
  <p:clrMapOvr>
    <a:masterClrMapping/>
  </p:clrMapOvr>
  <p:transition spd="slow">
    <p:random/>
  </p:transition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5B723-C36E-D10B-D2A4-FC73D75D9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A902B1-2DFF-AC90-0A00-160111AB3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3A4839-5FA8-F37F-B512-13BD7F762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7E7603-DD44-4218-91C7-C6E15CE32D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8587956"/>
      </p:ext>
    </p:extLst>
  </p:cSld>
  <p:clrMapOvr>
    <a:masterClrMapping/>
  </p:clrMapOvr>
  <p:transition spd="slow">
    <p:random/>
  </p:transition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A55BC3-682D-DC3D-BCF9-FA5E4F70A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79289F-BC7F-78F8-865F-8BE331C18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1DEC5A-896B-F299-0A81-0F974F74C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331596-D7F9-491A-818B-11B430D318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7357725"/>
      </p:ext>
    </p:extLst>
  </p:cSld>
  <p:clrMapOvr>
    <a:masterClrMapping/>
  </p:clrMapOvr>
  <p:transition spd="slow">
    <p:random/>
  </p:transition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2A0E17A-A2B3-8232-C6FC-EDE8C9ED9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45532A8-D783-5468-3069-00E903AA7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2FC090D-E2B2-9B0D-C060-7C88EE434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C32EB6-C6A0-4E4D-9B12-917C4F1FCF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1047424"/>
      </p:ext>
    </p:extLst>
  </p:cSld>
  <p:clrMapOvr>
    <a:masterClrMapping/>
  </p:clrMapOvr>
  <p:transition spd="slow">
    <p:random/>
  </p:transition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94F6F8F-8AA3-2F9E-EF24-DD8873042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66EF6CE-844D-A34E-8715-33231CF0E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0608161-1EBE-7490-8185-A7FCF6AE8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7E571C-54E2-4F8C-AC4A-32E7F6FF34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5872682"/>
      </p:ext>
    </p:extLst>
  </p:cSld>
  <p:clrMapOvr>
    <a:masterClrMapping/>
  </p:clrMapOvr>
  <p:transition spd="slow">
    <p:random/>
  </p:transition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4E27BC4-A327-F39F-213D-7EBE314B9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0D1809F-C40F-8A98-A786-C93D64731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5347630-44ED-E7B8-363E-41F6308FD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29276C-D0D5-43D5-970D-AF71696374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0388592"/>
      </p:ext>
    </p:extLst>
  </p:cSld>
  <p:clrMapOvr>
    <a:masterClrMapping/>
  </p:clrMapOvr>
  <p:transition spd="slow">
    <p:random/>
  </p:transition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8D67207-70C7-444E-9F1C-EE7BF186C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07071B6-324E-7F35-AA23-6902DAC51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FE2E70F-54A5-B680-EF19-F32D9232D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0C0230-884D-44FA-A048-E4ECEA6211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4728137"/>
      </p:ext>
    </p:extLst>
  </p:cSld>
  <p:clrMapOvr>
    <a:masterClrMapping/>
  </p:clrMapOvr>
  <p:transition spd="slow">
    <p:random/>
  </p:transition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A813140-FC93-DB76-60F9-DB731B74C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0772106-69E2-5074-8255-357A5E0DF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7EC6FE1-F2D6-FE05-7231-BC4D5C828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1B0A85-0DCE-4F38-9351-C6EA25D689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8254920"/>
      </p:ext>
    </p:extLst>
  </p:cSld>
  <p:clrMapOvr>
    <a:masterClrMapping/>
  </p:clrMapOvr>
  <p:transition spd="slow">
    <p:random/>
  </p:transition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52F91A5-FE8F-4283-B9EB-CBA6F984C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9A5BBD5-81BA-DE20-E549-1F147652C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ED838EC-7FDE-D2CF-B7DF-D2AD8B994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2ECAD2-C20E-42C9-ACED-6F2FD81123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0433026"/>
      </p:ext>
    </p:extLst>
  </p:cSld>
  <p:clrMapOvr>
    <a:masterClrMapping/>
  </p:clrMapOvr>
  <p:transition spd="slow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5876A27-A3F2-73E6-C030-819ACDABDBD9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3E7C171-BB8E-9CF7-B077-BC0C11373743}"/>
              </a:ext>
            </a:extLst>
          </p:cNvPr>
          <p:cNvCxnSpPr/>
          <p:nvPr/>
        </p:nvCxnSpPr>
        <p:spPr>
          <a:xfrm>
            <a:off x="1484313" y="3733800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A975AC3-84CF-C3F4-4F70-E66E685E0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1DCE973-0AA8-9702-792F-53BF9518A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E0F6AAF-A08E-2A93-77E2-848ED2B2D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72883F-D1DC-4331-A381-85FDF6D433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3578413"/>
      </p:ext>
    </p:extLst>
  </p:cSld>
  <p:clrMapOvr>
    <a:masterClrMapping/>
  </p:clrMapOvr>
  <p:transition spd="slow">
    <p:random/>
  </p:transition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6030C-BE69-048D-7505-03E0D6994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1B1D5-2A2F-3487-C83E-6CAF097DE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F5BB25-605D-FD53-B6C9-BFD935AE7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677AE7-CAD7-40EA-B978-FBDB9599CC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7089332"/>
      </p:ext>
    </p:extLst>
  </p:cSld>
  <p:clrMapOvr>
    <a:masterClrMapping/>
  </p:clrMapOvr>
  <p:transition spd="slow">
    <p:random/>
  </p:transition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52A418-97BA-9AB5-DDA9-7440C0CB7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0EF001-014F-15F7-5444-BD45EF074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E5889-075F-6018-1D8A-ED7A0F7E9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FF5FEA-AC33-442E-9085-DE04B6F74B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7188530"/>
      </p:ext>
    </p:extLst>
  </p:cSld>
  <p:clrMapOvr>
    <a:masterClrMapping/>
  </p:clrMapOvr>
  <p:transition spd="slow">
    <p:random/>
  </p:transition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42E822-C55C-28C7-4E19-05C7766AA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38A74-497A-3D8E-C964-C49A4DEFD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63D35B-171A-92DB-B142-8CB093C80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0E3B54-9AA4-49FB-BBBC-87956950E3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4619367"/>
      </p:ext>
    </p:extLst>
  </p:cSld>
  <p:clrMapOvr>
    <a:masterClrMapping/>
  </p:clrMapOvr>
  <p:transition spd="slow">
    <p:random/>
  </p:transition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FDF08-57EC-1098-E166-2E3F854B4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D8DECA-99EB-FFF7-97BD-9C4D5ED7B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41A441-8D4A-2849-5E8C-C01DF93CC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FE813E-E855-4BD7-887C-352A4672CB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855339"/>
      </p:ext>
    </p:extLst>
  </p:cSld>
  <p:clrMapOvr>
    <a:masterClrMapping/>
  </p:clrMapOvr>
  <p:transition spd="slow">
    <p:random/>
  </p:transition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4B8B1D-BCB1-33D5-E009-0DD0D4C87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D67F8E-CE58-922B-7546-47F7FB364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1599C7-0C50-0CF0-CFEB-FBB7DB4DA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E36323-493D-4698-993B-861E556D85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8302631"/>
      </p:ext>
    </p:extLst>
  </p:cSld>
  <p:clrMapOvr>
    <a:masterClrMapping/>
  </p:clrMapOvr>
  <p:transition spd="slow">
    <p:random/>
  </p:transition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4383D8D-F291-3ABC-A2A4-EA2D3274C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E4E15A0-5C26-B3DA-3C3B-65A3E9392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E4687FC-8CDF-C3B1-DFB6-43656FDE6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067CA3-A9F2-44C3-8653-682F80F4DB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1220335"/>
      </p:ext>
    </p:extLst>
  </p:cSld>
  <p:clrMapOvr>
    <a:masterClrMapping/>
  </p:clrMapOvr>
  <p:transition spd="slow">
    <p:random/>
  </p:transition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82EF7DF-DC9A-03DE-C494-138F1DF4F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806EBAF-3067-249B-5681-4E70A5E65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C191BC4-E77B-8735-6FD0-B136A4E4B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E7009D-ECB8-4B79-9AC8-52C4D9F96F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968089"/>
      </p:ext>
    </p:extLst>
  </p:cSld>
  <p:clrMapOvr>
    <a:masterClrMapping/>
  </p:clrMapOvr>
  <p:transition spd="slow">
    <p:random/>
  </p:transition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A4738A6-515E-5C6A-B252-3A176B89E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9534C56-0269-D441-82C7-EDA8B0E4D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84D0FDA-DCF5-41D7-D4EA-A367614DE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0FC701-F1F0-4690-A76D-FEC4ABC58F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7041595"/>
      </p:ext>
    </p:extLst>
  </p:cSld>
  <p:clrMapOvr>
    <a:masterClrMapping/>
  </p:clrMapOvr>
  <p:transition spd="slow">
    <p:random/>
  </p:transition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879C538-A06A-3751-F9F4-6FE8DC13A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3498C81-E06A-2DEB-2AFD-8F77BCF15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C235352-0E25-E80F-229C-4CE4097AE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BA94B4-1CEC-42FC-8373-79E23350AA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3832241"/>
      </p:ext>
    </p:extLst>
  </p:cSld>
  <p:clrMapOvr>
    <a:masterClrMapping/>
  </p:clrMapOvr>
  <p:transition spd="slow">
    <p:random/>
  </p:transition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7DB7532-A952-F1D3-6906-7449659C2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3C4AE8F-E19F-048E-EA71-DC9158FBC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2BDD9B4-6D7B-1C44-5E3A-7EB407D4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A9F678-AF06-482A-B8DC-47557AAA55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4122373"/>
      </p:ext>
    </p:extLst>
  </p:cSld>
  <p:clrMapOvr>
    <a:masterClrMapping/>
  </p:clrMapOvr>
  <p:transition spd="slow"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2A6839-E890-E2F5-AAFE-2859D86D2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B149A3-E786-985C-2D1A-178D927DB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6B8CBA-6524-3B2D-73CD-FD59F095F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047C5D-21C5-4189-99B0-442AB713E6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0953867"/>
      </p:ext>
    </p:extLst>
  </p:cSld>
  <p:clrMapOvr>
    <a:masterClrMapping/>
  </p:clrMapOvr>
  <p:transition spd="slow">
    <p:random/>
  </p:transition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67293DD-65DE-DE82-1DBF-E610C3051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A82CD37-B445-2E8D-ED37-BFC1A8FAA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E41C151-8CBE-53E1-0248-B47D1CC42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E77134-1AFE-449E-AF46-5E517BD985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9940865"/>
      </p:ext>
    </p:extLst>
  </p:cSld>
  <p:clrMapOvr>
    <a:masterClrMapping/>
  </p:clrMapOvr>
  <p:transition spd="slow">
    <p:random/>
  </p:transition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96544-0B27-7FDD-80E7-43081B9B8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A1CB2E-386F-EF32-FB1A-868AA1060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1C5FD-B565-F4E6-5FD9-229C80547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67D77A-152F-428D-9BFB-82B5D0F962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095246"/>
      </p:ext>
    </p:extLst>
  </p:cSld>
  <p:clrMapOvr>
    <a:masterClrMapping/>
  </p:clrMapOvr>
  <p:transition spd="slow">
    <p:random/>
  </p:transition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2C291-F487-1353-2CB2-3E8A9B45B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DE0E75-6559-0056-804F-EBC61572D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0F4121-16BB-5F67-1AD5-6FCEFA716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0E13B3-B558-4271-BF02-9ED0848202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756400"/>
      </p:ext>
    </p:extLst>
  </p:cSld>
  <p:clrMapOvr>
    <a:masterClrMapping/>
  </p:clrMapOvr>
  <p:transition spd="slow">
    <p:random/>
  </p:transition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82535D7-70F3-F071-C1E4-D25FB81B43D9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181F531-5407-A656-CEDB-081609CF3274}"/>
              </a:ext>
            </a:extLst>
          </p:cNvPr>
          <p:cNvCxnSpPr/>
          <p:nvPr/>
        </p:nvCxnSpPr>
        <p:spPr>
          <a:xfrm>
            <a:off x="1484313" y="3733800"/>
            <a:ext cx="61722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9247226-019E-8974-E214-BCA114912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62F6FE32-74D5-A51F-88E3-5AB99923F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309C49D-57CE-1BF4-FDD0-D7F9C553D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66CE54-C8FB-40B2-81D1-8BCD46D08F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7816834"/>
      </p:ext>
    </p:extLst>
  </p:cSld>
  <p:clrMapOvr>
    <a:masterClrMapping/>
  </p:clrMapOvr>
  <p:transition spd="slow">
    <p:random/>
  </p:transition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6267E1-8820-1874-7119-6DE7895CA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CD853-D1D1-8E34-2CF3-D8F92F97B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7DCA1F-0E7D-4852-0297-C9556D347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D37640-DB67-4337-B3EF-0A99F8EDCC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741325"/>
      </p:ext>
    </p:extLst>
  </p:cSld>
  <p:clrMapOvr>
    <a:masterClrMapping/>
  </p:clrMapOvr>
  <p:transition spd="slow">
    <p:random/>
  </p:transition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9D040F-61C1-ABB0-968C-A253C2E03DE5}"/>
              </a:ext>
            </a:extLst>
          </p:cNvPr>
          <p:cNvCxnSpPr/>
          <p:nvPr/>
        </p:nvCxnSpPr>
        <p:spPr>
          <a:xfrm>
            <a:off x="1485900" y="4021138"/>
            <a:ext cx="61722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BD57A00-EF8A-5D77-2F9F-7D2E6693D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9B58068-7D04-B412-500A-D2ADB6663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FEADF4A-DEDA-FBAD-454F-0AE6721B3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F70732-76D5-4E28-9A6B-82A8D58E78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691358"/>
      </p:ext>
    </p:extLst>
  </p:cSld>
  <p:clrMapOvr>
    <a:masterClrMapping/>
  </p:clrMapOvr>
  <p:transition spd="slow">
    <p:random/>
  </p:transition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E5540F6-03B5-BFA3-EDAB-14049044E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E31547-1E4A-98BD-7E5D-2E265AFDA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737FD-940E-604A-B8F2-7B978E046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90AB09-D1C8-40A3-BE6B-C4BDFCE886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7646571"/>
      </p:ext>
    </p:extLst>
  </p:cSld>
  <p:clrMapOvr>
    <a:masterClrMapping/>
  </p:clrMapOvr>
  <p:transition spd="slow">
    <p:random/>
  </p:transition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7555044-DC91-F560-5889-E1EB81FBE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45F23D0-B8D5-BF7F-71AD-200A17B95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952BA08-2858-D755-6A05-B13A1A1EA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8949BA-FEFD-4430-A869-4CBAB31655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2881729"/>
      </p:ext>
    </p:extLst>
  </p:cSld>
  <p:clrMapOvr>
    <a:masterClrMapping/>
  </p:clrMapOvr>
  <p:transition spd="slow">
    <p:random/>
  </p:transition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6D9EFF6-5A76-97D5-A20B-84396A605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9387D3-4633-1439-B6E7-290ABDB40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73B37B3-BE2A-C095-6B56-C44AEABCC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1451AD-4864-484C-87AE-25E9A183D0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1775159"/>
      </p:ext>
    </p:extLst>
  </p:cSld>
  <p:clrMapOvr>
    <a:masterClrMapping/>
  </p:clrMapOvr>
  <p:transition spd="slow">
    <p:random/>
  </p:transition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47C1EDA-31D8-0277-48DA-2201EB3C8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37A761F-8CE9-4A72-8A0E-E5B2BD8DC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D41C8BD-26F8-27BA-75F4-9FE0C38F4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8419FB-10A8-4336-8D12-6C3A488E83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8392062"/>
      </p:ext>
    </p:extLst>
  </p:cSld>
  <p:clrMapOvr>
    <a:masterClrMapping/>
  </p:clrMapOvr>
  <p:transition spd="slow"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FEDD718-87EC-B6F6-C5F8-0EB29F086AE7}"/>
              </a:ext>
            </a:extLst>
          </p:cNvPr>
          <p:cNvCxnSpPr/>
          <p:nvPr/>
        </p:nvCxnSpPr>
        <p:spPr>
          <a:xfrm>
            <a:off x="1485900" y="4021138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337A833-6000-34BB-D9D3-EBAB4BDC3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102AA28-7405-0212-B9DC-ED36070F7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46D55A1-DBCA-8BD4-4280-955963D1A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9F8F65-8F81-41F7-8F5C-CC8FB13B72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2920570"/>
      </p:ext>
    </p:extLst>
  </p:cSld>
  <p:clrMapOvr>
    <a:masterClrMapping/>
  </p:clrMapOvr>
  <p:transition spd="slow">
    <p:random/>
  </p:transition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EF2A114-BC87-3741-EE93-562FD6B81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35DB799-3E5D-C0CE-305E-DA6548AC7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1D814A4-0276-8FDD-233D-93E0A8F1E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3E4645-5796-4566-AE9B-23294E3AE2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8506193"/>
      </p:ext>
    </p:extLst>
  </p:cSld>
  <p:clrMapOvr>
    <a:masterClrMapping/>
  </p:clrMapOvr>
  <p:transition spd="slow">
    <p:random/>
  </p:transition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rtlCol="0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22A4FEA-51A5-7E4D-1E44-6101CB386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76845DC-B58B-22C5-3147-8430ABAAC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FFEF5E3-4947-AD2F-D9E8-10E18C011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93C614-13E3-4D0A-96D1-C179F1A087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8371624"/>
      </p:ext>
    </p:extLst>
  </p:cSld>
  <p:clrMapOvr>
    <a:masterClrMapping/>
  </p:clrMapOvr>
  <p:transition spd="slow">
    <p:random/>
  </p:transition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80BB5F-3B8F-036F-089F-601B1CA0A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ECE21A-FC52-E32A-F574-B0C5E760C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D67C89-663F-530A-04C6-22508B0E2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3327D1-CC62-4105-BCB4-0FF143A950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4925963"/>
      </p:ext>
    </p:extLst>
  </p:cSld>
  <p:clrMapOvr>
    <a:masterClrMapping/>
  </p:clrMapOvr>
  <p:transition spd="slow">
    <p:random/>
  </p:transition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B31CB0-40E6-1AEE-F531-CF0CD3E2F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684EF9-4096-BB96-A6B0-13AD5B51C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F1E40B-5812-3D43-7938-6CC1782AC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217638-FFC0-418C-BE7E-DEBABF6DF0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3279308"/>
      </p:ext>
    </p:extLst>
  </p:cSld>
  <p:clrMapOvr>
    <a:masterClrMapping/>
  </p:clrMapOvr>
  <p:transition spd="slow">
    <p:random/>
  </p:transition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F829B79-D7D3-71FB-90AA-A60A9D1CF211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08D30A0-CA1D-963A-43A8-407396411D0C}"/>
              </a:ext>
            </a:extLst>
          </p:cNvPr>
          <p:cNvCxnSpPr/>
          <p:nvPr/>
        </p:nvCxnSpPr>
        <p:spPr>
          <a:xfrm>
            <a:off x="1484313" y="3733800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7FBFF199-C95C-2425-392D-86F4EA0F8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20DB9B7-1AE6-15B8-7707-0AF73BAB6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FCE59B1-7C59-5314-FF00-33E398FD3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6CDB21-0C01-4438-9041-5F1AAA1BFC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3754553"/>
      </p:ext>
    </p:extLst>
  </p:cSld>
  <p:clrMapOvr>
    <a:masterClrMapping/>
  </p:clrMapOvr>
  <p:transition spd="slow">
    <p:random/>
  </p:transition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2D5795-7E32-C016-D840-C9FD92F73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A3672-1E22-A1C3-AB41-112819039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34FE85-3204-DE85-37BF-934C95B2C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63AD14-6E37-4E4F-8A1F-61FE3037FF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8009224"/>
      </p:ext>
    </p:extLst>
  </p:cSld>
  <p:clrMapOvr>
    <a:masterClrMapping/>
  </p:clrMapOvr>
  <p:transition spd="slow">
    <p:random/>
  </p:transition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A1399FE-86F3-C20F-0B2E-E783600B7089}"/>
              </a:ext>
            </a:extLst>
          </p:cNvPr>
          <p:cNvCxnSpPr/>
          <p:nvPr/>
        </p:nvCxnSpPr>
        <p:spPr>
          <a:xfrm>
            <a:off x="1485900" y="4021138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F2E4F31-B0E0-9F8E-EF1B-F98F70D60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C052DE9-4C57-9D3E-AE2A-E7FE87D15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A416638-9F1A-64DF-178D-6B2FAD91D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1C448F-91CD-4A17-8884-6FAB44BE2E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1383277"/>
      </p:ext>
    </p:extLst>
  </p:cSld>
  <p:clrMapOvr>
    <a:masterClrMapping/>
  </p:clrMapOvr>
  <p:transition spd="slow">
    <p:random/>
  </p:transition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4E224FB-A877-A46A-4034-53ACAA9AE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70061-2500-5F59-9DA9-34CF23859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4EFCC-EB7C-C633-ACE8-CA0A6BFB1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5EB84F-5198-4A91-8427-45889FF4DF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8659077"/>
      </p:ext>
    </p:extLst>
  </p:cSld>
  <p:clrMapOvr>
    <a:masterClrMapping/>
  </p:clrMapOvr>
  <p:transition spd="slow">
    <p:random/>
  </p:transition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75C2893-85BE-2512-11C1-94F62F48F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B69A18F-8111-05CE-0921-07EF326EF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1ED7B51-FF1D-084E-E5E0-7FF4C1C7A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FC46EB-EC4B-4812-8D30-CE40E28703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0870310"/>
      </p:ext>
    </p:extLst>
  </p:cSld>
  <p:clrMapOvr>
    <a:masterClrMapping/>
  </p:clrMapOvr>
  <p:transition spd="slow">
    <p:random/>
  </p:transition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B586B82-B33E-78D2-2FC1-F95C6BDCC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9B726B8-B4FE-2857-6FDB-DD7A9DF7D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57060EF-9696-9CAF-F28A-29230F8E8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9B8B3E-75DE-4F23-A674-2F603AB0DA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4959944"/>
      </p:ext>
    </p:extLst>
  </p:cSld>
  <p:clrMapOvr>
    <a:masterClrMapping/>
  </p:clrMapOvr>
  <p:transition spd="slow">
    <p:rand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B41B4C1-FB7E-7BDA-0F87-7CF9B186F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8199FB-9B30-582D-3864-F1458214F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8A9851-2C00-80BB-9058-9FD0E96CC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6B27C-0D98-40AE-8F2A-A115E2DEC6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9068778"/>
      </p:ext>
    </p:extLst>
  </p:cSld>
  <p:clrMapOvr>
    <a:masterClrMapping/>
  </p:clrMapOvr>
  <p:transition spd="slow">
    <p:random/>
  </p:transition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2304BD6-E153-9737-1587-3A72AD923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5DFC6B6-07FA-B609-95AD-E94660DE4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FBCF86-2098-3733-0674-B77AE8E1A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93F0DF-B5FE-4AB1-8B8F-781E1F14A1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3860128"/>
      </p:ext>
    </p:extLst>
  </p:cSld>
  <p:clrMapOvr>
    <a:masterClrMapping/>
  </p:clrMapOvr>
  <p:transition spd="slow">
    <p:random/>
  </p:transition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3903C21-B5D9-B612-94B1-41549C368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375D8AA-9974-A06E-AED5-0C8D3E409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ACD7844-AD27-DDEE-6C7F-7CE53BB9F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5B63C0-34A8-44EF-8D08-C3643A9438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4635178"/>
      </p:ext>
    </p:extLst>
  </p:cSld>
  <p:clrMapOvr>
    <a:masterClrMapping/>
  </p:clrMapOvr>
  <p:transition spd="slow">
    <p:random/>
  </p:transition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rtlCol="0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024DC2D-A675-B3EF-8C12-EF25F4F9C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9FD90B1-B1FA-8F0F-C64A-CFDFE50B2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895C444-A1C4-6D66-6400-E994A1993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A8D0A4-748B-4B56-B68E-E78C7FCECB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4345004"/>
      </p:ext>
    </p:extLst>
  </p:cSld>
  <p:clrMapOvr>
    <a:masterClrMapping/>
  </p:clrMapOvr>
  <p:transition spd="slow">
    <p:random/>
  </p:transition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13EECE-503F-41F5-A0D5-11E318F50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291987-8FB1-CDAD-4BF6-09C036089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0FDC5-66BC-D6C3-9A02-6CC10CD32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AF6DED-0FAC-4685-9C9F-BFA06E6CD9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5561001"/>
      </p:ext>
    </p:extLst>
  </p:cSld>
  <p:clrMapOvr>
    <a:masterClrMapping/>
  </p:clrMapOvr>
  <p:transition spd="slow">
    <p:random/>
  </p:transition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7BCAC5-65C2-C64C-A5BA-70C92E346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1C3072-8EA6-E868-13FF-3A027B416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80FBCD-44D4-F5DB-C968-EC747821F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38BCA9-51C7-4A96-A148-4ED2FFF3FF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6147679"/>
      </p:ext>
    </p:extLst>
  </p:cSld>
  <p:clrMapOvr>
    <a:masterClrMapping/>
  </p:clrMapOvr>
  <p:transition spd="slow">
    <p:random/>
  </p:transition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459C4F2-4460-1261-332E-142DBE1DB507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F64C40C-B4BD-6C55-7901-8539A2A8013F}"/>
              </a:ext>
            </a:extLst>
          </p:cNvPr>
          <p:cNvCxnSpPr/>
          <p:nvPr/>
        </p:nvCxnSpPr>
        <p:spPr>
          <a:xfrm>
            <a:off x="1484313" y="3733800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9E3C9F4-4F0D-1003-B0F2-622457C45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ED30FB4-FB6C-E0FD-CDA7-18DF1FFF2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27F9A83-4A42-E668-C744-C74BCC44A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6533C-F889-4D7D-9072-C420A44EF6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2940569"/>
      </p:ext>
    </p:extLst>
  </p:cSld>
  <p:clrMapOvr>
    <a:masterClrMapping/>
  </p:clrMapOvr>
  <p:transition spd="slow">
    <p:random/>
  </p:transition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866A25-FADF-5F80-2E22-98695AC54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587019-382D-1F82-CD4C-0DE434CE0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79533-51DE-0A79-C023-0DE1A941F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79E658-D5E9-4250-8815-FD59B24D62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6457905"/>
      </p:ext>
    </p:extLst>
  </p:cSld>
  <p:clrMapOvr>
    <a:masterClrMapping/>
  </p:clrMapOvr>
  <p:transition spd="slow">
    <p:random/>
  </p:transition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4AA0EDA-B2FC-0BC1-9F46-6452D87ACE90}"/>
              </a:ext>
            </a:extLst>
          </p:cNvPr>
          <p:cNvCxnSpPr/>
          <p:nvPr/>
        </p:nvCxnSpPr>
        <p:spPr>
          <a:xfrm>
            <a:off x="1485900" y="4021138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F4C7109-ED58-EAF5-A56A-A8ACBD316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1F306FA-AC10-36DF-3633-D9D649A54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C5FE82-124A-80E6-CF91-887CEA3CC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BCC784-583E-4F60-8F97-D2F483B0B6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442685"/>
      </p:ext>
    </p:extLst>
  </p:cSld>
  <p:clrMapOvr>
    <a:masterClrMapping/>
  </p:clrMapOvr>
  <p:transition spd="slow">
    <p:random/>
  </p:transition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8036CD6-2275-9B39-01CB-656C16119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797C8B-F350-C4DB-7EDC-185C19323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896BE-BDCF-DE28-B5B2-47BA0F030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6D3120-E080-442E-A5BE-E50A7854F1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3646553"/>
      </p:ext>
    </p:extLst>
  </p:cSld>
  <p:clrMapOvr>
    <a:masterClrMapping/>
  </p:clrMapOvr>
  <p:transition spd="slow">
    <p:random/>
  </p:transition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ABA77F9-A2AE-458B-3482-C6BAD0A74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85A7ECA-E3F7-C0B1-CA1E-95D2A6985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91B36A7-E3F4-8AB7-95AD-FFD9CDE81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97EDE5-7AF6-415C-9442-E6EDAEFCAE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6367573"/>
      </p:ext>
    </p:extLst>
  </p:cSld>
  <p:clrMapOvr>
    <a:masterClrMapping/>
  </p:clrMapOvr>
  <p:transition spd="slow">
    <p:rand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A8AF336-4837-4CE1-1507-2B51694E9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C113B08-68B4-FD31-3857-01BC159DD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F9A1F2A-9E25-592B-BFA5-2B3EBFB6A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6D8247-BF51-4233-B248-DB934E6EEA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5237399"/>
      </p:ext>
    </p:extLst>
  </p:cSld>
  <p:clrMapOvr>
    <a:masterClrMapping/>
  </p:clrMapOvr>
  <p:transition spd="slow">
    <p:random/>
  </p:transition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D53C6E5-AC53-7DE3-F963-193E05136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A32AFF6-950F-B6DB-9786-5F01A7733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D9A26C6-DFD1-774A-C1E1-BF6B3FD65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81C59E-3649-457D-BB0B-0806FD2FB9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7273258"/>
      </p:ext>
    </p:extLst>
  </p:cSld>
  <p:clrMapOvr>
    <a:masterClrMapping/>
  </p:clrMapOvr>
  <p:transition spd="slow">
    <p:random/>
  </p:transition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A85F37C-92A5-3231-3A49-E0264F51E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328163E-DAB6-9BB9-F6C3-CA6F9624D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1CFDA99-0914-6B0B-A49D-3C1FFD3FF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90E145-63F1-4381-BB71-78EC7DD98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0255982"/>
      </p:ext>
    </p:extLst>
  </p:cSld>
  <p:clrMapOvr>
    <a:masterClrMapping/>
  </p:clrMapOvr>
  <p:transition spd="slow">
    <p:random/>
  </p:transition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B81AAE6-C6AB-C3DF-B031-057190063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9E5A0E7-B3EB-F625-29E6-B2973126B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FDCEFCB-6C77-4B27-A864-27C83B6D7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5DD6F2-BD94-42AD-95DA-EB63D0B12B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7173171"/>
      </p:ext>
    </p:extLst>
  </p:cSld>
  <p:clrMapOvr>
    <a:masterClrMapping/>
  </p:clrMapOvr>
  <p:transition spd="slow">
    <p:random/>
  </p:transition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rtlCol="0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F739525-2B21-8EB0-DDF0-AC7ECB78A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1F28EBE-9B75-0267-A7E5-1471B57B3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7373E4F-7BEE-270B-5003-BABB77F88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AD6EDA-5AE4-4DFA-97DA-26807A0DFE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9600655"/>
      </p:ext>
    </p:extLst>
  </p:cSld>
  <p:clrMapOvr>
    <a:masterClrMapping/>
  </p:clrMapOvr>
  <p:transition spd="slow">
    <p:random/>
  </p:transition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CB1D9-B829-E8A5-6CAF-4A8017143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8038E2-48CA-97E2-F759-A110DF3A9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CF143A-4A7D-FA1D-CAB5-E431E7269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B74717-E9E2-4DDB-B9FF-BC5C8778F1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9276270"/>
      </p:ext>
    </p:extLst>
  </p:cSld>
  <p:clrMapOvr>
    <a:masterClrMapping/>
  </p:clrMapOvr>
  <p:transition spd="slow">
    <p:random/>
  </p:transition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D01060-EB14-5F1C-29D8-BA2E63272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2C9DF-EA04-A3FE-838A-A66BD2CD6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1A4183-59C2-7914-AF46-D61CAB8AD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52053A-60F1-4A9E-B5FC-53063C00A2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4964706"/>
      </p:ext>
    </p:extLst>
  </p:cSld>
  <p:clrMapOvr>
    <a:masterClrMapping/>
  </p:clrMapOvr>
  <p:transition spd="slow">
    <p:random/>
  </p:transition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86103-A21A-E5C6-0971-8E451BF0D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4F110F-9EDB-6FEA-76BB-F7129090F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483C98-5BF0-3F70-E97B-953A20EA4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36EB12-1005-4020-808F-CCD38A832F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0656685"/>
      </p:ext>
    </p:extLst>
  </p:cSld>
  <p:clrMapOvr>
    <a:masterClrMapping/>
  </p:clrMapOvr>
  <p:transition spd="slow">
    <p:random/>
  </p:transition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0EBDC3-8D8E-D3AD-8226-1047050E1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D9D285-18C2-A97F-1CD1-519DECCCF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7D892-14A9-A186-E69F-E74AEBE51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6BE06E-E663-42B3-9AF8-C05506BEE7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6939098"/>
      </p:ext>
    </p:extLst>
  </p:cSld>
  <p:clrMapOvr>
    <a:masterClrMapping/>
  </p:clrMapOvr>
  <p:transition spd="slow">
    <p:random/>
  </p:transition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CA07FD-68DC-EDEE-2743-33E4DE0E3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0447D2-BAF7-2DF7-A33B-CA2BDD205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B437F4-CBBF-DA64-8F19-D8CE6BC7D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FDA9AB-E122-4F2A-89D5-0840F9AE6A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4995640"/>
      </p:ext>
    </p:extLst>
  </p:cSld>
  <p:clrMapOvr>
    <a:masterClrMapping/>
  </p:clrMapOvr>
  <p:transition spd="slow">
    <p:random/>
  </p:transition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5CF6742-6B35-7E36-27B7-BA79F97CC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776C18C-F651-3F57-1EA8-C8333A339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D82B2A6-7983-1580-45FA-C32DBF04F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3BFDB8-D8C2-456A-A9F6-7565CB69BC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9094805"/>
      </p:ext>
    </p:extLst>
  </p:cSld>
  <p:clrMapOvr>
    <a:masterClrMapping/>
  </p:clrMapOvr>
  <p:transition spd="slow">
    <p:rand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4A3218A-4190-C959-AC71-E81829CFD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5C9742F-0456-84DA-D44E-B99C0D8A9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A6C44B7-3A4B-664A-FB8A-4055559A2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109BB4-81D5-4622-8FBE-E06440ECFA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1447397"/>
      </p:ext>
    </p:extLst>
  </p:cSld>
  <p:clrMapOvr>
    <a:masterClrMapping/>
  </p:clrMapOvr>
  <p:transition spd="slow">
    <p:random/>
  </p:transition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EAEDDDA-78F9-FD6B-499D-F7DB1C411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3878409-522A-14B1-4168-942B2A3F1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8F0A833-E99D-588F-5A9E-AB5F35BE7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E97F5-F983-47C6-A5E8-A69CD8FF9B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4451163"/>
      </p:ext>
    </p:extLst>
  </p:cSld>
  <p:clrMapOvr>
    <a:masterClrMapping/>
  </p:clrMapOvr>
  <p:transition spd="slow">
    <p:random/>
  </p:transition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052689C-B3D3-1CD7-9BD5-382F8B7F6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8ABFFBA-838A-0133-2F2D-9A5D3F110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4BC4AD9-7F6F-87F0-0706-735113A8D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FB588C-A396-40B2-AFA5-130F6C8B08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0956929"/>
      </p:ext>
    </p:extLst>
  </p:cSld>
  <p:clrMapOvr>
    <a:masterClrMapping/>
  </p:clrMapOvr>
  <p:transition spd="slow">
    <p:random/>
  </p:transition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0D09AEF-ADB9-2F43-FA2F-BA3036AA6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F130EEE-6D8B-428D-E0DB-72A2F2ACF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245B6BC-03E3-B015-606C-1D6CEE905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1DD07D-E172-4031-AE72-66A0741809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185544"/>
      </p:ext>
    </p:extLst>
  </p:cSld>
  <p:clrMapOvr>
    <a:masterClrMapping/>
  </p:clrMapOvr>
  <p:transition spd="slow">
    <p:random/>
  </p:transition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1E6783C-809C-C4CA-A972-E9E6B1ADC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BC4BFDB-62D0-E277-1E85-CCB0428FF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6C2EBFD-C6E1-8D6A-D12E-34837E4BB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94DE88-EA6F-49D4-B0F2-4B3143AD42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0573861"/>
      </p:ext>
    </p:extLst>
  </p:cSld>
  <p:clrMapOvr>
    <a:masterClrMapping/>
  </p:clrMapOvr>
  <p:transition spd="slow">
    <p:random/>
  </p:transition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E06F301-FAE7-AF5D-AA00-8F9BF32A4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AA10792-C3A0-4E62-3CFC-81F055953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40AA66E-6A01-F0FC-B1C8-9F13EE4E0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B5E1CF-752B-498F-9C35-42DC53B01C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2573026"/>
      </p:ext>
    </p:extLst>
  </p:cSld>
  <p:clrMapOvr>
    <a:masterClrMapping/>
  </p:clrMapOvr>
  <p:transition spd="slow">
    <p:random/>
  </p:transition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51272-94BD-23BB-9390-1F5446099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F64CA-9139-B2A6-D158-DAC68C34F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742F7F-14FF-C80C-A64E-C77ED9C37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BB96E8-6A40-41C9-98EF-A5E16D4335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8513950"/>
      </p:ext>
    </p:extLst>
  </p:cSld>
  <p:clrMapOvr>
    <a:masterClrMapping/>
  </p:clrMapOvr>
  <p:transition spd="slow">
    <p:random/>
  </p:transition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EE48B-915C-4BDB-7E9E-B48272F43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F17F01-8198-62D6-6CAA-E7C54E8E8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780861-857E-3E58-B993-B880401FA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39C1CB-0C18-476A-AE16-5A9CF19382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6232400"/>
      </p:ext>
    </p:extLst>
  </p:cSld>
  <p:clrMapOvr>
    <a:masterClrMapping/>
  </p:clrMapOvr>
  <p:transition spd="slow">
    <p:random/>
  </p:transition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2EF22F-F555-9818-21C0-B83F41C18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BC233B-698F-F88E-CFB1-31397587A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05D679-5831-7FF3-F8F0-A184BECC3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AF4D61-983A-4E6A-B028-ED19B9726E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2609897"/>
      </p:ext>
    </p:extLst>
  </p:cSld>
  <p:clrMapOvr>
    <a:masterClrMapping/>
  </p:clrMapOvr>
  <p:transition spd="slow">
    <p:random/>
  </p:transition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C8A4F-E1D5-4CA2-599F-074E66017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741825-9B9E-D3C2-D61A-745FAF0C9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49C091-0815-6E5A-9134-79946AFB8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5E97CD-EE86-42E9-A7EB-A9B44A8BBE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800154"/>
      </p:ext>
    </p:extLst>
  </p:cSld>
  <p:clrMapOvr>
    <a:masterClrMapping/>
  </p:clrMapOvr>
  <p:transition spd="slow">
    <p:random/>
  </p:transition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99B903-66F6-426B-557E-FB4C39A8E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70C521-2640-B0CC-458B-D214A7885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1A34C-74D1-030E-8D7D-4CD5F0939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B8EE6-EB20-4B9A-BE69-E24C744660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3633968"/>
      </p:ext>
    </p:extLst>
  </p:cSld>
  <p:clrMapOvr>
    <a:masterClrMapping/>
  </p:clrMapOvr>
  <p:transition spd="slow">
    <p:rand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5DF4193-20D1-ECFE-6F5F-3A31B8DDE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2E56214-7946-54DA-BDFF-F15C7C61F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8F7C880-DF02-BE5A-9B2D-F15381E78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5956B4-BB3F-4074-8D26-924EDE1EC7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318800"/>
      </p:ext>
    </p:extLst>
  </p:cSld>
  <p:clrMapOvr>
    <a:masterClrMapping/>
  </p:clrMapOvr>
  <p:transition spd="slow">
    <p:random/>
  </p:transition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1529ECD-815B-67C0-8ACD-C228BCC14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1B40207-68DD-D812-6764-D85A19B81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D40760D-5B1C-EA91-57CF-3417F86D2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BE8C94-D748-4633-B6FF-F06B5730B8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0832003"/>
      </p:ext>
    </p:extLst>
  </p:cSld>
  <p:clrMapOvr>
    <a:masterClrMapping/>
  </p:clrMapOvr>
  <p:transition spd="slow">
    <p:random/>
  </p:transition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72E2477-A8D4-09E3-3886-3B4308C23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B253F51-5215-7469-0BB9-96458AB6F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054FA23-6A0C-7AAC-41B3-002DEC1D1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9C73C1-DC52-44AA-A987-86451BF4D5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4966073"/>
      </p:ext>
    </p:extLst>
  </p:cSld>
  <p:clrMapOvr>
    <a:masterClrMapping/>
  </p:clrMapOvr>
  <p:transition spd="slow">
    <p:random/>
  </p:transition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692780C-C366-2BF8-D404-0406215A9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F7FBB83-D02C-37F5-2DD9-E31548885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BA59F76-EDC2-721F-F7DE-5A36FEF66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34EDCD-3945-420D-9351-B87AC2D591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9034299"/>
      </p:ext>
    </p:extLst>
  </p:cSld>
  <p:clrMapOvr>
    <a:masterClrMapping/>
  </p:clrMapOvr>
  <p:transition spd="slow">
    <p:random/>
  </p:transition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F6D5697-8B37-9B8E-8409-4EE1D7309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DEF6FC9-368A-B175-A304-45D070EC9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55D1656-19AA-B3E8-4524-4B3183DDE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A6E01-587D-4F20-B480-E3968FFF60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6188903"/>
      </p:ext>
    </p:extLst>
  </p:cSld>
  <p:clrMapOvr>
    <a:masterClrMapping/>
  </p:clrMapOvr>
  <p:transition spd="slow">
    <p:random/>
  </p:transition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643E309-8337-C2BE-B00F-907C3032C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45F43B3-FEB1-86C7-B672-9937AA9F4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2AD35D0-45BD-8200-6BF5-B95D46478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1DC446-EFF0-41A3-AF00-EA6F245D39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237502"/>
      </p:ext>
    </p:extLst>
  </p:cSld>
  <p:clrMapOvr>
    <a:masterClrMapping/>
  </p:clrMapOvr>
  <p:transition spd="slow">
    <p:random/>
  </p:transition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154E59D-7053-C47A-CBF0-A345FB2A1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085D57B-820E-3372-2347-526960C91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2AEB48E-D679-5C9E-1DB1-195B4E7B2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94ED0A-27CE-4132-A9FC-DFEB8002CD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3933248"/>
      </p:ext>
    </p:extLst>
  </p:cSld>
  <p:clrMapOvr>
    <a:masterClrMapping/>
  </p:clrMapOvr>
  <p:transition spd="slow">
    <p:random/>
  </p:transition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6EFE82-CA12-9AF1-7DA1-8C20A4FC5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4640B6-7D17-D2D8-327F-1A8EE4BEE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63DD0D-64BE-E13A-1FCC-228795619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97A2CB-118E-4721-BAF9-2EBA0FDA44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7374494"/>
      </p:ext>
    </p:extLst>
  </p:cSld>
  <p:clrMapOvr>
    <a:masterClrMapping/>
  </p:clrMapOvr>
  <p:transition spd="slow">
    <p:random/>
  </p:transition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D86C88-AC57-0066-332B-FAF7E715F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B570BC-86FA-88FF-636D-A8922D4EE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9B731A-AF1E-7BE7-C7EA-3B9F82C49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BCF6FE-F27A-4269-8E69-65E3F8212E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252806"/>
      </p:ext>
    </p:extLst>
  </p:cSld>
  <p:clrMapOvr>
    <a:masterClrMapping/>
  </p:clrMapOvr>
  <p:transition spd="slow">
    <p:random/>
  </p:transition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40DF3-BB9B-7291-712B-E08038FE3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EED119-C055-2AB6-1A9F-5E5A9897A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6B2293-0923-9ADC-285D-87B741A1C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BD1E1E-2581-46A0-8CC2-0D57515458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565428"/>
      </p:ext>
    </p:extLst>
  </p:cSld>
  <p:clrMapOvr>
    <a:masterClrMapping/>
  </p:clrMapOvr>
  <p:transition spd="slow">
    <p:random/>
  </p:transition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DAC219-1311-277D-C15B-C444300C7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888003-F501-E77E-CD35-DA0FDFDD9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714F1-FF2E-084D-B685-E67DC3D7B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3439DD-1C76-4C3D-9E83-6259BC4179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9752476"/>
      </p:ext>
    </p:extLst>
  </p:cSld>
  <p:clrMapOvr>
    <a:masterClrMapping/>
  </p:clrMapOvr>
  <p:transition spd="slow">
    <p:rand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76505DA-5CB8-A54A-7BC7-E6B1D5638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FC0E82-D678-81F3-946B-12BE83A84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F5624C6-01A1-ABB8-FDC1-94C96F238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A0059E-C182-4397-BF19-01D17E0CCC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9494057"/>
      </p:ext>
    </p:extLst>
  </p:cSld>
  <p:clrMapOvr>
    <a:masterClrMapping/>
  </p:clrMapOvr>
  <p:transition spd="slow">
    <p:random/>
  </p:transition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80A2A-E4F7-BB39-5634-B86DFE9BC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FCAA13-69FE-2115-CA5B-97AB0A5D5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80CD8-C73A-27D5-D2A4-AA9E3486C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89FD59-51B7-47BE-8419-C3593CE7A5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0018371"/>
      </p:ext>
    </p:extLst>
  </p:cSld>
  <p:clrMapOvr>
    <a:masterClrMapping/>
  </p:clrMapOvr>
  <p:transition spd="slow">
    <p:random/>
  </p:transition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403FCC4-4C42-FCC9-41C6-3B45DAA64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AA64C4E-38A7-0DC0-22CD-575E26759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BB52E48-E213-8D0E-BE70-913ED955C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3ADB24-3643-40DC-BCFE-5C4209DFB6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825914"/>
      </p:ext>
    </p:extLst>
  </p:cSld>
  <p:clrMapOvr>
    <a:masterClrMapping/>
  </p:clrMapOvr>
  <p:transition spd="slow">
    <p:random/>
  </p:transition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F1216AE-BF06-2D76-C8AA-7AD44439C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42532FC-E6FF-E13F-176A-A699AB103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8584E5D-19C4-0893-A09B-F4BCE6329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4BE817-E820-43CF-AEDC-BDF6AFDB83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2989171"/>
      </p:ext>
    </p:extLst>
  </p:cSld>
  <p:clrMapOvr>
    <a:masterClrMapping/>
  </p:clrMapOvr>
  <p:transition spd="slow">
    <p:random/>
  </p:transition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86DA3F9-6E3F-D805-C65C-50702D3E7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0F6191A-2B9E-9503-3893-5A8DD7D19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DD8FD05-B31D-F04E-50B3-18B813E57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B7B637-2906-46EF-8F11-23A8B0D9C4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1421688"/>
      </p:ext>
    </p:extLst>
  </p:cSld>
  <p:clrMapOvr>
    <a:masterClrMapping/>
  </p:clrMapOvr>
  <p:transition spd="slow">
    <p:random/>
  </p:transition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F7A3AF7-4457-8CF9-D05A-8C9B73FEC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FA71000-412A-C054-36AA-0F388A38F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878BBA7-757E-65E7-860E-E7AC42E13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B43E05-6EA1-48E4-8F9E-22F0C732C6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0022759"/>
      </p:ext>
    </p:extLst>
  </p:cSld>
  <p:clrMapOvr>
    <a:masterClrMapping/>
  </p:clrMapOvr>
  <p:transition spd="slow">
    <p:random/>
  </p:transition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9C5690F-BBC9-83F1-1616-D171796AC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CCC0F64-DE42-491F-8761-FF34497F1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C5E566F-5E3C-8042-9E2A-5E0F3A496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C1BB1A-C2EF-429D-A4F5-FCD8B092FA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130910"/>
      </p:ext>
    </p:extLst>
  </p:cSld>
  <p:clrMapOvr>
    <a:masterClrMapping/>
  </p:clrMapOvr>
  <p:transition spd="slow">
    <p:random/>
  </p:transition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DF713BB-6093-D564-B0C7-A085A7381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6BC1FB9-E931-A1E3-249D-E79CC5201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A7D9E55-8D41-C479-F981-FB50C2B1B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A9F6A3-B1BE-4728-A405-695C9CBF7C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0971624"/>
      </p:ext>
    </p:extLst>
  </p:cSld>
  <p:clrMapOvr>
    <a:masterClrMapping/>
  </p:clrMapOvr>
  <p:transition spd="slow">
    <p:random/>
  </p:transition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094159-A3FE-DCD2-8533-AB9DF12C0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41F117-EAE9-29E3-5B26-A52AC4FE4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656A3-7FF1-19BC-409C-28018B10E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EA7938-AE7C-46AF-AFFD-AE6B224621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3266275"/>
      </p:ext>
    </p:extLst>
  </p:cSld>
  <p:clrMapOvr>
    <a:masterClrMapping/>
  </p:clrMapOvr>
  <p:transition spd="slow">
    <p:random/>
  </p:transition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3E195-0316-689D-613F-89D275781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462C88-FE7B-8B2B-0184-98D13D3A4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EDF08-8659-8980-1694-1CF8805EC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8B570-1A48-4775-85D0-8A7119DC87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4337798"/>
      </p:ext>
    </p:extLst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6974CA-4763-6777-CFEF-8BADDD783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10266D-F5E7-2008-6D50-ADD2C75DC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F9A52-7BCD-52B0-1773-34EFF3BF7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EA697B-D5B1-4C7A-A00E-587AFB797B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7475570"/>
      </p:ext>
    </p:extLst>
  </p:cSld>
  <p:clrMapOvr>
    <a:masterClrMapping/>
  </p:clrMapOvr>
  <p:transition spd="slow">
    <p:random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rtlCol="0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BE1CCA0-66A2-EE6B-649B-9AF56BC08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9C229B7-D927-22FF-62B7-3E53ACAA4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0FEC69E-6D26-8610-54D1-E0CAF1AD7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35B584-82A5-4F70-81B2-75A605F4DF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7421293"/>
      </p:ext>
    </p:extLst>
  </p:cSld>
  <p:clrMapOvr>
    <a:masterClrMapping/>
  </p:clrMapOvr>
  <p:transition spd="slow">
    <p:rand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41EDB8-C798-F8B7-939C-0B159D410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FCD97-79BD-C6A9-C914-D0C8FD428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69896B-60E9-1D6E-5852-100625BFA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4AFB53-5B2E-44AE-A2F7-EFF1B50D45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0080008"/>
      </p:ext>
    </p:extLst>
  </p:cSld>
  <p:clrMapOvr>
    <a:masterClrMapping/>
  </p:clrMapOvr>
  <p:transition spd="slow">
    <p:rand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822A80-F06F-F6D7-093F-11EA45E55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BF1E2-676F-11B8-4EA3-CD162F879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9137A-C8A5-ACC4-4B63-4C7AC69F6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90871F-31B6-43D8-8A5D-016E43F5D3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0475785"/>
      </p:ext>
    </p:extLst>
  </p:cSld>
  <p:clrMapOvr>
    <a:masterClrMapping/>
  </p:clrMapOvr>
  <p:transition spd="slow">
    <p:rand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7B95015-5817-7B22-AE87-F50807645BEB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2DBC64B-73AC-8EE3-3DFA-DEFB1213E8B4}"/>
              </a:ext>
            </a:extLst>
          </p:cNvPr>
          <p:cNvCxnSpPr/>
          <p:nvPr/>
        </p:nvCxnSpPr>
        <p:spPr>
          <a:xfrm>
            <a:off x="1484313" y="3733800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E8165D3-F907-E790-B719-6EC972EB1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B7FE3BA-A151-C827-8BFE-8893E4DCA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9E9DD64-4EBD-8799-2B01-C033A7384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E7AA58-B7A8-4C70-93A2-1691AE3EF0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1453605"/>
      </p:ext>
    </p:extLst>
  </p:cSld>
  <p:clrMapOvr>
    <a:masterClrMapping/>
  </p:clrMapOvr>
  <p:transition spd="slow">
    <p:random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72E1E0-A374-1314-BC41-6F4A9DF33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937C8-641D-3848-13BA-B8F37F60B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BA2DBC-233E-4839-3EBC-964EC85B0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D363C2-BFCD-48A6-B6B5-6ECE4C9878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3230133"/>
      </p:ext>
    </p:extLst>
  </p:cSld>
  <p:clrMapOvr>
    <a:masterClrMapping/>
  </p:clrMapOvr>
  <p:transition spd="slow">
    <p:random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BCCF949-BAE5-3ABA-A83C-5606042E7B0E}"/>
              </a:ext>
            </a:extLst>
          </p:cNvPr>
          <p:cNvCxnSpPr/>
          <p:nvPr/>
        </p:nvCxnSpPr>
        <p:spPr>
          <a:xfrm>
            <a:off x="1485900" y="4021138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B2CDD8C-67BF-8BC8-BDF6-F6621B5C6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39E579A-899F-15F2-DB31-271E4E497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9D4BA4C-5C09-F379-987E-FB1FDB464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2D10BE-8E27-49D1-8321-A2C4E9C30F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23492"/>
      </p:ext>
    </p:extLst>
  </p:cSld>
  <p:clrMapOvr>
    <a:masterClrMapping/>
  </p:clrMapOvr>
  <p:transition spd="slow">
    <p:random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6B71A76-889E-1045-1337-8D9BA6F62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E83757-80AC-0D61-A3B3-958AD43A4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9F0A67-3DAC-5A32-09B6-B6B6C3EA3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826496-7F2B-4516-8B62-B47CFCA132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9299493"/>
      </p:ext>
    </p:extLst>
  </p:cSld>
  <p:clrMapOvr>
    <a:masterClrMapping/>
  </p:clrMapOvr>
  <p:transition spd="slow">
    <p:random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1BBE63A-AF0C-87D7-D9D6-A59143C01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70AF70C-8EB4-B1D4-AE0B-3295A0738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9B25EDB-2ADB-21F2-A5C5-E55B2BDA0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DCA32F-EE8E-4F62-9D89-B89EFF6CE8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5092770"/>
      </p:ext>
    </p:extLst>
  </p:cSld>
  <p:clrMapOvr>
    <a:masterClrMapping/>
  </p:clrMapOvr>
  <p:transition spd="slow">
    <p:random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35F2D18-26F4-440C-74FD-DA2337712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0349028-6753-11A6-C4B9-B51C76D95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EC550DE-2FA4-AFF1-D6B1-8990DE32A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D4A164-39C9-49D6-90B8-F1A99EB070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5344618"/>
      </p:ext>
    </p:extLst>
  </p:cSld>
  <p:clrMapOvr>
    <a:masterClrMapping/>
  </p:clrMapOvr>
  <p:transition spd="slow">
    <p:random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EA223FA-F2FD-9891-5F5E-492A12781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9723312-4C9D-5EFA-D5CE-9693499D5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14E0B44-4F03-E22A-7B28-A4486D599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CD2F95-F345-472E-B240-BEC129E280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4731871"/>
      </p:ext>
    </p:extLst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B3ECA60-C9BC-1AD6-BE18-E82419A76E43}"/>
              </a:ext>
            </a:extLst>
          </p:cNvPr>
          <p:cNvCxnSpPr/>
          <p:nvPr/>
        </p:nvCxnSpPr>
        <p:spPr>
          <a:xfrm>
            <a:off x="1485900" y="4021138"/>
            <a:ext cx="61722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7445D1B-788C-240F-448C-06B71C37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2F7AE81-F4D6-3698-A258-16A186445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8BBB7F7-8D2D-0A85-0F98-0680A1C84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AD411-D24A-455A-8F53-5A8EE23786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0607541"/>
      </p:ext>
    </p:extLst>
  </p:cSld>
  <p:clrMapOvr>
    <a:masterClrMapping/>
  </p:clrMapOvr>
  <p:transition spd="slow">
    <p:random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77FCA19-2C87-6CD4-F813-353989C1D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680CD54-93D4-AB61-E5D2-2DD68F67D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58291F9-0DA6-9953-4DBE-F21F4A7E0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07652B-3488-46E2-AFC2-1228A25C46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1887201"/>
      </p:ext>
    </p:extLst>
  </p:cSld>
  <p:clrMapOvr>
    <a:masterClrMapping/>
  </p:clrMapOvr>
  <p:transition spd="slow">
    <p:random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rtlCol="0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76855A7-C528-C16F-0586-88EE0322B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9D5CA76-A564-7DED-522A-C6D1470EB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C3950D7-796D-B1EE-9C5A-C282FD93B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601599-AC8E-4274-BE38-A88AB02F01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6886853"/>
      </p:ext>
    </p:extLst>
  </p:cSld>
  <p:clrMapOvr>
    <a:masterClrMapping/>
  </p:clrMapOvr>
  <p:transition spd="slow">
    <p:random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854C66-680B-A109-6291-22528530F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643885-7A12-0A4B-844A-A6D6826FB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530A0E-6830-9B55-70BE-F9BA82BF6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0EDFC1-1F80-4D71-A065-67CE7BD8E1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042178"/>
      </p:ext>
    </p:extLst>
  </p:cSld>
  <p:clrMapOvr>
    <a:masterClrMapping/>
  </p:clrMapOvr>
  <p:transition spd="slow">
    <p:random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83EE5-BFCC-8A90-BD0D-2E35D0DCC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CD8DD8-3523-6911-B5BC-1AC40EC0E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A246C1-F12D-5E7F-EFF8-2C11644C2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6171BA-515A-44AE-BE26-82227BA15F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0579346"/>
      </p:ext>
    </p:extLst>
  </p:cSld>
  <p:clrMapOvr>
    <a:masterClrMapping/>
  </p:clrMapOvr>
  <p:transition spd="slow">
    <p:random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993596-F655-382A-784A-8A1005316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61093F-C90B-DFFB-D3C2-EC28AED43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758CEF-3418-7882-6696-1082642DC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55D465-FB82-4324-A721-6DA36C93AA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7926348"/>
      </p:ext>
    </p:extLst>
  </p:cSld>
  <p:clrMapOvr>
    <a:masterClrMapping/>
  </p:clrMapOvr>
  <p:transition spd="slow">
    <p:random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6CA6A6-2563-5143-F006-AE3723704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2170F2-DC3A-E29C-2B55-332B865F2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3BD5B3-A3A6-DE99-DF46-990BADC5D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1BDE3A-5D78-462E-A3BD-D5CC355E7C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2891365"/>
      </p:ext>
    </p:extLst>
  </p:cSld>
  <p:clrMapOvr>
    <a:masterClrMapping/>
  </p:clrMapOvr>
  <p:transition spd="slow">
    <p:random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0A6015-96D7-1D67-2D33-939073E05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47E74D-EB32-4458-AE87-955928FBE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6F89D-2741-185A-3E09-19065C37F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08610F-66FF-412C-9084-F87D92E7DF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2563721"/>
      </p:ext>
    </p:extLst>
  </p:cSld>
  <p:clrMapOvr>
    <a:masterClrMapping/>
  </p:clrMapOvr>
  <p:transition spd="slow">
    <p:random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D7D15A5-5AC0-D2F1-3BE1-7EA316527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2F46D00-17AE-A6EE-635D-15DBBD724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D9EF8C2-9FE2-1635-65BF-C4630E54B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45F6FC-D2EF-4E69-9BF4-F5A4891328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7792661"/>
      </p:ext>
    </p:extLst>
  </p:cSld>
  <p:clrMapOvr>
    <a:masterClrMapping/>
  </p:clrMapOvr>
  <p:transition spd="slow">
    <p:random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429B1C7-244C-806C-1764-DDB85B5E7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8E08202-87A8-1292-5240-1E1C47844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9BF6655-E22B-075F-79C7-67EF57AC3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1C7665-EE8F-4E85-A124-6F97096E28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3571834"/>
      </p:ext>
    </p:extLst>
  </p:cSld>
  <p:clrMapOvr>
    <a:masterClrMapping/>
  </p:clrMapOvr>
  <p:transition spd="slow">
    <p:random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B58DA85-AA2A-24EC-7807-4B7DB2757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C09D01E-1B22-EB0B-3051-1F0C45D74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B6F74C6-8B61-AC34-EDBE-04B56EEFD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D72048-085D-44E5-AEDF-7A301CE007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7334413"/>
      </p:ext>
    </p:extLst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5254245-81F9-0091-1900-428A2C891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EF648D-DE9E-9EC2-D194-54978F1EC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636DD0-C0AE-E068-3D02-7A6D60F5A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BC7F0C-F781-474E-B29C-6D2D8F1288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032628"/>
      </p:ext>
    </p:extLst>
  </p:cSld>
  <p:clrMapOvr>
    <a:masterClrMapping/>
  </p:clrMapOvr>
  <p:transition spd="slow">
    <p:random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AEABCEA-4B32-3784-5215-C1CCE1EBB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5DBD5D8-3525-5AD0-6183-6843E293C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1F3DFD5-2991-38FB-EFD4-97CBD041A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91C16D-9F58-487E-B0E8-F782A6CFAD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923453"/>
      </p:ext>
    </p:extLst>
  </p:cSld>
  <p:clrMapOvr>
    <a:masterClrMapping/>
  </p:clrMapOvr>
  <p:transition spd="slow">
    <p:random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6DC4C11-3256-230B-0799-25AEC7233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357BB7F-3C05-8820-5BCE-72C699726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43908A8-2FBF-25B8-3AC4-A62760106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E1C746-449E-4081-B85E-C6A64ADE2C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1334601"/>
      </p:ext>
    </p:extLst>
  </p:cSld>
  <p:clrMapOvr>
    <a:masterClrMapping/>
  </p:clrMapOvr>
  <p:transition spd="slow">
    <p:random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7CB8DCD-076F-5CD7-5328-74F10B50F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89D035F-EE04-102A-E905-1B86A2102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519149B-B0BA-32D4-9EDB-AEDCEBC7C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606D3F-1E2F-4305-8BEF-5A2CC58AC0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7670233"/>
      </p:ext>
    </p:extLst>
  </p:cSld>
  <p:clrMapOvr>
    <a:masterClrMapping/>
  </p:clrMapOvr>
  <p:transition spd="slow">
    <p:random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E6DBC-D148-E371-B51D-0E450E64C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99D64F-54BD-8B1E-2887-1F95AAC96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7D8222-2586-950E-6948-6E53F9051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069E0E-0A89-4D06-893E-961B136086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6653635"/>
      </p:ext>
    </p:extLst>
  </p:cSld>
  <p:clrMapOvr>
    <a:masterClrMapping/>
  </p:clrMapOvr>
  <p:transition spd="slow">
    <p:random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7F90B-6BE4-4B34-CFF3-BBCC8FCA6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654103-B368-1EB8-E7F6-B0A95D672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7C5982-412A-C1D3-0E62-99E8836CB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49D266-D90F-44E1-9704-2B29839BCE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0625480"/>
      </p:ext>
    </p:extLst>
  </p:cSld>
  <p:clrMapOvr>
    <a:masterClrMapping/>
  </p:clrMapOvr>
  <p:transition spd="slow">
    <p:random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9A3A24-B941-1D82-27ED-F361A6A86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767C0B-0610-B43F-3AAA-50932C966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16F6DB-05DB-0030-CF88-300F0A097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CB5086-394C-4469-B1CC-68356B6D8D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5250086"/>
      </p:ext>
    </p:extLst>
  </p:cSld>
  <p:clrMapOvr>
    <a:masterClrMapping/>
  </p:clrMapOvr>
  <p:transition spd="slow">
    <p:random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23A132-6744-EC25-7189-44BF1E382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151029-B650-20F8-8605-E531A9489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469B7A-193E-F215-7766-73954FD23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FD0BDC-4962-450D-8BC9-CE592ECD45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7953793"/>
      </p:ext>
    </p:extLst>
  </p:cSld>
  <p:clrMapOvr>
    <a:masterClrMapping/>
  </p:clrMapOvr>
  <p:transition spd="slow">
    <p:random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DC1E5-0A38-4494-F198-8E36C70DE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277D8E-8423-BCCC-9CBC-A827B3AD5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D6684-9DFB-307F-AE1A-3E6499DEF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2E7DB2-8B25-4B36-A4FB-F7C93DEA1E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8064087"/>
      </p:ext>
    </p:extLst>
  </p:cSld>
  <p:clrMapOvr>
    <a:masterClrMapping/>
  </p:clrMapOvr>
  <p:transition spd="slow">
    <p:random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7521BDB-6819-D094-4A73-447ECFB58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183CDB5-247E-5344-2FE7-4A03A90FD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1B954C0-723E-3684-3E72-69D82C3EE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296E22-9623-46AF-BA80-79560B6A82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0422659"/>
      </p:ext>
    </p:extLst>
  </p:cSld>
  <p:clrMapOvr>
    <a:masterClrMapping/>
  </p:clrMapOvr>
  <p:transition spd="slow">
    <p:random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17CFA52-CAB6-0A4F-441F-42344DAB9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2F62A75-5F89-827F-BB13-7E467D320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661B24D-486B-F125-981D-EC2E61C40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95DD8-A761-4FF0-AA50-E98DE1FEFD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3303881"/>
      </p:ext>
    </p:extLst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9504D7C-A1CA-9F96-C4A9-771F0AD17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389A259-3041-C839-A60D-D9C4505CB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F76C3EC-3BEC-370C-7509-F351A570E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1214A5-75E1-4E8D-B3C7-2168E66A40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1900963"/>
      </p:ext>
    </p:extLst>
  </p:cSld>
  <p:clrMapOvr>
    <a:masterClrMapping/>
  </p:clrMapOvr>
  <p:transition spd="slow">
    <p:random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58C149A-04AE-245B-EB59-39CE74CC0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2577FF8-B210-DA56-2327-78F815021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20DB051-8E41-9647-6CFE-A6077EBD5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AB47B7-AA25-4331-B6B5-B1599A2634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8129221"/>
      </p:ext>
    </p:extLst>
  </p:cSld>
  <p:clrMapOvr>
    <a:masterClrMapping/>
  </p:clrMapOvr>
  <p:transition spd="slow">
    <p:random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03646D9-2581-4498-933F-6128FDE48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43A7D82-01EA-4CA5-2163-CC21B666B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E41CE2A-5AA8-F466-1E89-CBD8D0300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AC606C-8820-4A58-8A2D-83B1500BDC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2701156"/>
      </p:ext>
    </p:extLst>
  </p:cSld>
  <p:clrMapOvr>
    <a:masterClrMapping/>
  </p:clrMapOvr>
  <p:transition spd="slow">
    <p:random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36A6BAE-A2A7-98A0-65FA-AF1A76447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AF0C96D-93E3-7A1D-461C-85344B90B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E20D1DA-BC7B-5090-1C71-49B2B93C0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53E4D9-C824-4D23-BB1E-BED31EDACA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6275733"/>
      </p:ext>
    </p:extLst>
  </p:cSld>
  <p:clrMapOvr>
    <a:masterClrMapping/>
  </p:clrMapOvr>
  <p:transition spd="slow">
    <p:random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9E184F3-0020-ABDF-375C-3D2B1BADF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FC3C252-1ACF-8C4D-310B-28807FA35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0065CD3-294A-1AEB-E06D-EBE57EF52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E4FE5A-4EBB-497C-8822-37490BB6B8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3288098"/>
      </p:ext>
    </p:extLst>
  </p:cSld>
  <p:clrMapOvr>
    <a:masterClrMapping/>
  </p:clrMapOvr>
  <p:transition spd="slow">
    <p:random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B7F2D5-29E1-3C3B-FDF3-AEF4E9F55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E1DD97-7B63-1FF4-5446-13D9247A4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61F3F7-A951-2873-E759-C44578DA1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941F5A-8AB8-4123-9056-8ADDCEC621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1597122"/>
      </p:ext>
    </p:extLst>
  </p:cSld>
  <p:clrMapOvr>
    <a:masterClrMapping/>
  </p:clrMapOvr>
  <p:transition spd="slow">
    <p:random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5CDB42-3BA1-A5DA-49F4-2EE99F3EE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1F73CD-FA10-AD1B-C2A2-FBE02DECC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C68BFF-7CA3-AF3E-85A5-64A1EEF79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F8CEB1-B7D8-4C16-AB1F-7DDEF8C81D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53129"/>
      </p:ext>
    </p:extLst>
  </p:cSld>
  <p:clrMapOvr>
    <a:masterClrMapping/>
  </p:clrMapOvr>
  <p:transition spd="slow">
    <p:random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33FDE-5C9F-EB4A-4DA5-36DF64A19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63AA0-8720-6D8A-A83F-F604F0D8F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97BEED-C623-0BE9-C4D0-A37A84F15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10DD09-66F3-46AA-8C3A-4A22A72DBC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1532752"/>
      </p:ext>
    </p:extLst>
  </p:cSld>
  <p:clrMapOvr>
    <a:masterClrMapping/>
  </p:clrMapOvr>
  <p:transition spd="slow">
    <p:random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4B9EF2-AD20-5244-E82D-C95FC0BB0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82DE62-97DC-4F0F-9677-793267D20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6DE30D-D07A-08B8-4626-4D7E0B9A3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7D8D68-3306-4B0B-8D60-02EED69394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5192806"/>
      </p:ext>
    </p:extLst>
  </p:cSld>
  <p:clrMapOvr>
    <a:masterClrMapping/>
  </p:clrMapOvr>
  <p:transition spd="slow">
    <p:random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63B7BC-E6FC-F27A-755A-4FAA70CA1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DC6C43-5157-CC76-9F89-7B935F30C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67C6A-2F2E-00E8-082E-6D0A42116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866F05-2960-47A4-B223-CC1E36DE74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8948358"/>
      </p:ext>
    </p:extLst>
  </p:cSld>
  <p:clrMapOvr>
    <a:masterClrMapping/>
  </p:clrMapOvr>
  <p:transition spd="slow">
    <p:random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902B3EC-8E2C-7A30-E570-8F7C3274F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D796B98-41D7-90D4-30D8-FDC6CCD1A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4650938-FF7E-5095-B677-E6F605670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5AF0B0-0B1E-4490-8D6B-45869D49B3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1130362"/>
      </p:ext>
    </p:extLst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AACA194-5864-04F5-2A2D-2FD1D7154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412C8FF-4EDF-217A-0280-ECC96F124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907DFAD-B147-3173-1013-23DA33D57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B90F93-7B6F-4FE7-9FA2-F960022C96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05007"/>
      </p:ext>
    </p:extLst>
  </p:cSld>
  <p:clrMapOvr>
    <a:masterClrMapping/>
  </p:clrMapOvr>
  <p:transition spd="slow">
    <p:random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996CD30-9F6C-54E2-3581-273C8955A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8FC1F98-EBDB-2392-AC03-38DCAB99A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08EBB71-2740-C860-66C5-53DA571EE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46FE07-BA6F-4597-9F7B-80C3BDDEEF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0445413"/>
      </p:ext>
    </p:extLst>
  </p:cSld>
  <p:clrMapOvr>
    <a:masterClrMapping/>
  </p:clrMapOvr>
  <p:transition spd="slow">
    <p:random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CF66700-1BEF-B2A8-9094-326C80C8A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4C97385-606B-16D1-E881-8A08131DC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DC10DA8-B0E5-7EB6-E1FD-3B2E1E640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42D825-C77C-4B82-BC91-5E11FA3AEC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3863652"/>
      </p:ext>
    </p:extLst>
  </p:cSld>
  <p:clrMapOvr>
    <a:masterClrMapping/>
  </p:clrMapOvr>
  <p:transition spd="slow">
    <p:random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6D7BF98-B9B0-3F26-FA03-04CE4373B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75873B4-A3FD-EF05-302C-E71311229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C893501-C33F-1761-2686-0FE6C7BC9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7F9C07-91C5-4CFB-A9EE-65E25094D9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1613075"/>
      </p:ext>
    </p:extLst>
  </p:cSld>
  <p:clrMapOvr>
    <a:masterClrMapping/>
  </p:clrMapOvr>
  <p:transition spd="slow">
    <p:random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CE1F953-5C3E-17C5-EE0E-BAD8C9B88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FAD7A85-0043-710B-18E0-284D41989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ED085A8-8A00-39B4-3ACA-F4E0B001E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1D98F4-8C65-41B5-BACB-08164D3B79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1334304"/>
      </p:ext>
    </p:extLst>
  </p:cSld>
  <p:clrMapOvr>
    <a:masterClrMapping/>
  </p:clrMapOvr>
  <p:transition spd="slow">
    <p:random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506DD0B-D166-DA99-0483-EBB7F6A04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7CDCBBB-113A-4529-2719-EC851ED84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F6A0089-6A60-9638-2EE8-66F47B78D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3C42DF-D5D9-4B07-9CB3-2FEC95EBC1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5374891"/>
      </p:ext>
    </p:extLst>
  </p:cSld>
  <p:clrMapOvr>
    <a:masterClrMapping/>
  </p:clrMapOvr>
  <p:transition spd="slow">
    <p:random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D106E5-E877-3CFC-642F-4BFD42586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335FFD-E3C2-86E4-4F61-07BC79BA2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214916-3ACC-35BD-188C-4473F61E5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745904-2D48-42D5-8621-1B3C9C3F6A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6661591"/>
      </p:ext>
    </p:extLst>
  </p:cSld>
  <p:clrMapOvr>
    <a:masterClrMapping/>
  </p:clrMapOvr>
  <p:transition spd="slow">
    <p:random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64DD2-EB48-B76A-C97A-7F9F38317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DF9A9F-74F2-8364-0E08-3908367A3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65BCA-8828-FF0D-7E24-B978F98BF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369F31-DF58-44E8-8415-1DC1ADB52C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4256539"/>
      </p:ext>
    </p:extLst>
  </p:cSld>
  <p:clrMapOvr>
    <a:masterClrMapping/>
  </p:clrMapOvr>
  <p:transition spd="slow">
    <p:random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3460D30-749C-8C65-1C91-D3B384B91CCF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D04E19-76F2-135C-0B4D-C70C599543E6}"/>
              </a:ext>
            </a:extLst>
          </p:cNvPr>
          <p:cNvCxnSpPr/>
          <p:nvPr/>
        </p:nvCxnSpPr>
        <p:spPr>
          <a:xfrm>
            <a:off x="1484313" y="3733800"/>
            <a:ext cx="61722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582691BC-AA57-714A-6243-1A4C8F68C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5B3DE8FC-49A7-945E-70E9-F2E897942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25B149A-7481-16EF-1A45-94D2DA57D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8439154-0DD7-44C7-BDA2-6A77A5D8D0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523920"/>
      </p:ext>
    </p:extLst>
  </p:cSld>
  <p:clrMapOvr>
    <a:masterClrMapping/>
  </p:clrMapOvr>
  <p:transition spd="slow">
    <p:random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D47E1-72A6-7344-F7B7-ADB349625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21F8C4-362A-86D7-8850-CB96763E0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796CF3-C998-7422-325B-BB545963D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DFC377-24BB-49B8-9EAC-A076846CC2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2172126"/>
      </p:ext>
    </p:extLst>
  </p:cSld>
  <p:clrMapOvr>
    <a:masterClrMapping/>
  </p:clrMapOvr>
  <p:transition spd="slow">
    <p:random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8E16891-B3C1-C8F1-5BB6-75D5B199DE07}"/>
              </a:ext>
            </a:extLst>
          </p:cNvPr>
          <p:cNvCxnSpPr/>
          <p:nvPr/>
        </p:nvCxnSpPr>
        <p:spPr>
          <a:xfrm>
            <a:off x="1485900" y="4021138"/>
            <a:ext cx="61722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A662709-4587-D772-1C4B-876F93373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03B2F62-FEA9-164F-910D-E4F3C21CE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EE6EE70-C36C-213E-FCED-17E50F9E1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D7D70-AE8C-42D4-8C67-B7103C1933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964490"/>
      </p:ext>
    </p:extLst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07A8994-FDA6-6CBE-4F24-62AC4A0D7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F808D3C-41EF-609D-BF92-BD0B264A4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CA859DF-5910-1DB2-8432-7F45B2846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D7CD6C-C114-4E84-B77C-86D6294534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8322168"/>
      </p:ext>
    </p:extLst>
  </p:cSld>
  <p:clrMapOvr>
    <a:masterClrMapping/>
  </p:clrMapOvr>
  <p:transition spd="slow">
    <p:random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A67029D-57DB-907F-A6AA-28D6C9DA8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C84BAE-8ADB-82C4-D618-BC81650FD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C8AB65-014B-9B98-800D-A320C3F34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9EA68E-4823-4B0C-A6CD-159911CAA2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0799675"/>
      </p:ext>
    </p:extLst>
  </p:cSld>
  <p:clrMapOvr>
    <a:masterClrMapping/>
  </p:clrMapOvr>
  <p:transition spd="slow">
    <p:random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8EAF8B9-DC41-4BC3-7FAB-3A9A791A5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9D51A94-4CA3-190F-200D-253B67AA1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439B5D6-6DEF-0EF0-A57D-D25C4BF4D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2ECF7F-6912-4E62-8798-C87D3E7CE9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0756736"/>
      </p:ext>
    </p:extLst>
  </p:cSld>
  <p:clrMapOvr>
    <a:masterClrMapping/>
  </p:clrMapOvr>
  <p:transition spd="slow">
    <p:random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EDA9EAF-DC23-A6FF-9C7C-FD6DB980A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7F19DBA-493E-B66B-8DFA-F780EE63D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A3A024A-2BA3-4CAF-4745-3C190E515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9B9FAD-20F6-4D77-95B4-457E153770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4231379"/>
      </p:ext>
    </p:extLst>
  </p:cSld>
  <p:clrMapOvr>
    <a:masterClrMapping/>
  </p:clrMapOvr>
  <p:transition spd="slow">
    <p:random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7578929-B850-35E1-26FC-97C4FE638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3178142-D789-79A0-2D0C-151B4EC6E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0E7986C-7854-1F40-6F6D-3CAB74166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7D872F-D3BE-430F-87C5-76393BF2E7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3452849"/>
      </p:ext>
    </p:extLst>
  </p:cSld>
  <p:clrMapOvr>
    <a:masterClrMapping/>
  </p:clrMapOvr>
  <p:transition spd="slow">
    <p:random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BA08E31-5F68-608A-00F5-C8E4A0DE6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8C1749A-9EE5-3EA9-E815-FBCC561C1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66AD1CC-D241-384B-D46E-8C92D7102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7F5DFB-7F72-493D-84C2-77A5B298F0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8184278"/>
      </p:ext>
    </p:extLst>
  </p:cSld>
  <p:clrMapOvr>
    <a:masterClrMapping/>
  </p:clrMapOvr>
  <p:transition spd="slow">
    <p:random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rtlCol="0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97D6CA9-75E3-2583-3A21-F998D915F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FD1F2D8-D9FC-E030-F7B8-65BA058A0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A89353B-287E-9B99-7BFF-F2AEB4D2B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B062F5-3568-4DC7-B14E-24B0CD8E2C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8341678"/>
      </p:ext>
    </p:extLst>
  </p:cSld>
  <p:clrMapOvr>
    <a:masterClrMapping/>
  </p:clrMapOvr>
  <p:transition spd="slow">
    <p:random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E81033-C33C-D05E-486F-17F89DFFC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F9C963-927A-0548-E525-EAA2E7C1A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9A4C69-20EB-91D5-DBC5-8F2706351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F701DB-2B04-45FF-83EC-ED09AA6346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8850909"/>
      </p:ext>
    </p:extLst>
  </p:cSld>
  <p:clrMapOvr>
    <a:masterClrMapping/>
  </p:clrMapOvr>
  <p:transition spd="slow">
    <p:random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E1C0F9-69E3-C28E-DAEE-3511DCA90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A90DA-6DE9-831D-AB0E-7FB307A38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1B40B-2175-4DC1-AA95-E0E82A1FA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AC7A2E-6617-498B-A215-33083CF7FE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8658379"/>
      </p:ext>
    </p:extLst>
  </p:cSld>
  <p:clrMapOvr>
    <a:masterClrMapping/>
  </p:clrMapOvr>
  <p:transition spd="slow">
    <p:random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E370FE5-8660-1EE0-B648-D5B997F2AD19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D023D19-6C15-B02A-A0FE-6380A15835F3}"/>
              </a:ext>
            </a:extLst>
          </p:cNvPr>
          <p:cNvCxnSpPr/>
          <p:nvPr/>
        </p:nvCxnSpPr>
        <p:spPr>
          <a:xfrm>
            <a:off x="1484313" y="3733800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54AAB445-3A79-3CAB-53CD-6166E920A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C76DB6B-BBA9-517C-3EAF-EA86615E7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03B5A58-B065-535A-434B-71CEF1FFD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C2C50-01E3-4DAF-98CB-B09006A8C4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423189"/>
      </p:ext>
    </p:extLst>
  </p:cSld>
  <p:clrMapOvr>
    <a:masterClrMapping/>
  </p:clrMapOvr>
  <p:transition spd="slow">
    <p:random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593148-AB13-665A-4682-4ED559E08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0B91E-5509-33EB-D4CD-54FD6A325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971764-DCB5-0B1F-4FBB-CF0D2B883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6F7FFB-9D62-4BAF-881F-6131454C2E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6423409"/>
      </p:ext>
    </p:extLst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43A88CA-7347-D174-64CA-296AE0E0F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7108833-6F45-8F72-291E-9CAF85809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725F33E-0A86-DABE-06C2-2ACE0A229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965A4B-2144-4C70-83EC-6D52FD1594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1340550"/>
      </p:ext>
    </p:extLst>
  </p:cSld>
  <p:clrMapOvr>
    <a:masterClrMapping/>
  </p:clrMapOvr>
  <p:transition spd="slow">
    <p:random/>
  </p:transition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C06AFA2-6790-C6F0-6982-737CE8271AB0}"/>
              </a:ext>
            </a:extLst>
          </p:cNvPr>
          <p:cNvCxnSpPr/>
          <p:nvPr/>
        </p:nvCxnSpPr>
        <p:spPr>
          <a:xfrm>
            <a:off x="1485900" y="4021138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F37A465-AC3F-1A27-A8C2-D58608CAB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51F6C8B-B410-1DAA-6D3A-4F47597BF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D41A0C8-0FF6-346D-C912-EB282024D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734584-BEEB-4732-875C-A966121E0B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1190210"/>
      </p:ext>
    </p:extLst>
  </p:cSld>
  <p:clrMapOvr>
    <a:masterClrMapping/>
  </p:clrMapOvr>
  <p:transition spd="slow">
    <p:random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600FBB0-6F5C-CC35-1894-B54B836E0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91AB0-39C3-FE95-1698-E61970E4F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CF1DB-D089-F2A4-548C-D6ED6543E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AF3CDB-11A4-419B-904C-15B52BC594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8699891"/>
      </p:ext>
    </p:extLst>
  </p:cSld>
  <p:clrMapOvr>
    <a:masterClrMapping/>
  </p:clrMapOvr>
  <p:transition spd="slow">
    <p:random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9FC8FFD-91FF-CB11-0E6E-3E529579F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5EB60CF-8AA6-0021-8A46-B1D3DA2FC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C0EA286-540C-75A8-A86A-650621308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9459F5-E489-44A8-8C75-DFFA9A4A79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4358633"/>
      </p:ext>
    </p:extLst>
  </p:cSld>
  <p:clrMapOvr>
    <a:masterClrMapping/>
  </p:clrMapOvr>
  <p:transition spd="slow">
    <p:random/>
  </p:transition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B291061-9285-4318-832D-BD3CBACA8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F0929FB-5421-608B-71EF-20902FC7D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73E86C5-57F8-41DC-AB01-1F1707444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C8563C-8FA1-44BA-A006-501DDB46F3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1421141"/>
      </p:ext>
    </p:extLst>
  </p:cSld>
  <p:clrMapOvr>
    <a:masterClrMapping/>
  </p:clrMapOvr>
  <p:transition spd="slow">
    <p:random/>
  </p:transition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1C813FF-E8EE-4451-E0E9-8AD4D9FF6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0A6B35B-B9EB-A45D-B84F-7905E70E3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806A49E-A125-E56C-604F-FE0937BF6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9ED073-B074-48CB-9683-E32D00E7BA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6221582"/>
      </p:ext>
    </p:extLst>
  </p:cSld>
  <p:clrMapOvr>
    <a:masterClrMapping/>
  </p:clrMapOvr>
  <p:transition spd="slow">
    <p:random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7497A95-548E-A843-5F27-64DE304AC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2E13B94-F0B2-07DF-6620-6B94749A2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25812EE-72CA-ED53-18F1-3720DD6E3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A677D9-DA92-4261-9865-E6C35226E8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2113995"/>
      </p:ext>
    </p:extLst>
  </p:cSld>
  <p:clrMapOvr>
    <a:masterClrMapping/>
  </p:clrMapOvr>
  <p:transition spd="slow">
    <p:random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rtlCol="0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B1EDA67-B461-98E5-B2CE-60FEEF9F1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D19B724-9F98-AEFC-9E84-80C51F6C1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CBB651A-1C0B-880E-1770-0A2D2BCED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67446F-C5E9-43D4-879B-038DA93B12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9616707"/>
      </p:ext>
    </p:extLst>
  </p:cSld>
  <p:clrMapOvr>
    <a:masterClrMapping/>
  </p:clrMapOvr>
  <p:transition spd="slow">
    <p:random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0F7EA5-B677-FD35-6CBD-9ADA2A9A7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A72A98-4A18-9FFB-636C-EB36AFADE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15B282-F7DB-EC0B-39CE-475E31922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494429-B65E-45D7-AC43-2D05C2B7E9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748956"/>
      </p:ext>
    </p:extLst>
  </p:cSld>
  <p:clrMapOvr>
    <a:masterClrMapping/>
  </p:clrMapOvr>
  <p:transition spd="slow">
    <p:random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D30625-8965-D05E-A6B9-5E6D3635F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782374-33A1-D244-D9A3-14A27B162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CEA7D-DBED-B12A-3B73-1320A3A60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CDFD87-A7C1-413B-A6E1-F73CD480E6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4605735"/>
      </p:ext>
    </p:extLst>
  </p:cSld>
  <p:clrMapOvr>
    <a:masterClrMapping/>
  </p:clrMapOvr>
  <p:transition spd="slow">
    <p:random/>
  </p:transition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22459B6-8FE0-CAFB-944C-B71A8C875C13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33831A4-751B-C1A0-41A5-D62B79E04E39}"/>
              </a:ext>
            </a:extLst>
          </p:cNvPr>
          <p:cNvCxnSpPr/>
          <p:nvPr/>
        </p:nvCxnSpPr>
        <p:spPr>
          <a:xfrm>
            <a:off x="1484313" y="3733800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DAD2CCB4-41A3-2137-2974-1CD81E4D6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8022D84-C773-E11B-EAF7-3CE56DC98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9C7539C-ED50-EE51-6428-91226349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2EBB2A-EB32-4FD3-AFAA-27F0799F5F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1470934"/>
      </p:ext>
    </p:extLst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rtlCol="0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6B154F1-435D-44A6-E3EA-FBE28C170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39CC056-5ADA-C14B-1A30-F177E171B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5DCEC0-38A3-EE48-7357-7469FEE53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42F6D7-9894-4661-9941-DAEBD94C0E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2411280"/>
      </p:ext>
    </p:extLst>
  </p:cSld>
  <p:clrMapOvr>
    <a:masterClrMapping/>
  </p:clrMapOvr>
  <p:transition spd="slow">
    <p:random/>
  </p:transition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68EB39-D521-AAA7-A56C-4589A016B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D55739-D142-2847-F6CD-A2FA58958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B94995-363F-5406-5B65-A12B03B96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EBC654-2998-4780-8304-24562C12E2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6098835"/>
      </p:ext>
    </p:extLst>
  </p:cSld>
  <p:clrMapOvr>
    <a:masterClrMapping/>
  </p:clrMapOvr>
  <p:transition spd="slow">
    <p:random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444AE0B-96CA-07C1-9E4B-9822A960C391}"/>
              </a:ext>
            </a:extLst>
          </p:cNvPr>
          <p:cNvCxnSpPr/>
          <p:nvPr/>
        </p:nvCxnSpPr>
        <p:spPr>
          <a:xfrm>
            <a:off x="1485900" y="4021138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4B117E7-A0E3-05FF-967E-B2C06DCF3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465DD0E-DBAF-2CEA-D61E-04FB84C53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09BC11-FAF7-E81D-F1CE-A5B7F033C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A5A6BB-0BAD-41F4-8222-1C8499A25F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1608426"/>
      </p:ext>
    </p:extLst>
  </p:cSld>
  <p:clrMapOvr>
    <a:masterClrMapping/>
  </p:clrMapOvr>
  <p:transition spd="slow">
    <p:random/>
  </p:transition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0A0B39A-35F1-19EF-F6E0-BA8A892E2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51F05-1737-6278-3E70-D2CAE1105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D99DF9-E76A-2AA1-6949-5981D7342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B2CAA4-2C1D-411C-A120-6F673610FD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826070"/>
      </p:ext>
    </p:extLst>
  </p:cSld>
  <p:clrMapOvr>
    <a:masterClrMapping/>
  </p:clrMapOvr>
  <p:transition spd="slow">
    <p:random/>
  </p:transition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3D13BF5-46CD-83B5-0EEB-31ADEC1CD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12FC6DB-B795-8857-DB67-101BBBADE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8B64C40-4446-3157-2BD9-1A219EB03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A7DC4D-706D-4D80-96D0-C22DFC27E3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1710742"/>
      </p:ext>
    </p:extLst>
  </p:cSld>
  <p:clrMapOvr>
    <a:masterClrMapping/>
  </p:clrMapOvr>
  <p:transition spd="slow">
    <p:random/>
  </p:transition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E2D0550-2891-E6EA-7BAB-3955935AA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9C51CB5-FE0D-36A8-0AA3-2D29DBF37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75C6934-5AE4-50B6-41E7-F624E96B7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DD6FD1-A121-49F4-9EC3-4B13A6CBF2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6288949"/>
      </p:ext>
    </p:extLst>
  </p:cSld>
  <p:clrMapOvr>
    <a:masterClrMapping/>
  </p:clrMapOvr>
  <p:transition spd="slow">
    <p:random/>
  </p:transition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00F6A87-9076-2159-A020-A5089947C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E63F6A3-68AA-602B-7A51-450EAC681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3F2DB1A-3BFC-7656-8A3D-01047C4DD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A3D0CC-5181-4A4E-9BE7-E775143CF0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2154555"/>
      </p:ext>
    </p:extLst>
  </p:cSld>
  <p:clrMapOvr>
    <a:masterClrMapping/>
  </p:clrMapOvr>
  <p:transition spd="slow">
    <p:random/>
  </p:transition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C3AD8C0-34D1-20D5-EA93-1CA7F28E8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990291B-7F11-729B-78BD-5568120C5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D986250-E4B2-09DE-1D49-348499813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03DDAC-9D32-40CD-81BB-CE4BDC10AF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3442933"/>
      </p:ext>
    </p:extLst>
  </p:cSld>
  <p:clrMapOvr>
    <a:masterClrMapping/>
  </p:clrMapOvr>
  <p:transition spd="slow">
    <p:random/>
  </p:transition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rtlCol="0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55EB39C-7772-B300-B01B-0A586666A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89B6FA7-F877-6DDC-2D26-455F6DD11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88DEA20-C0E3-8E90-DC76-7E10F0EE5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F88C5F-AB2C-4534-B98B-F968CC2057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5127142"/>
      </p:ext>
    </p:extLst>
  </p:cSld>
  <p:clrMapOvr>
    <a:masterClrMapping/>
  </p:clrMapOvr>
  <p:transition spd="slow">
    <p:random/>
  </p:transition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DE761-DFBB-BF9A-3D60-4920C060A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59D63E-DC70-09D1-1751-E6D9F9BA7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EC7C3-2450-0AFC-C770-CD26F69ED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CB8779-C59B-4BD2-B207-6B5DFCC4FC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5189372"/>
      </p:ext>
    </p:extLst>
  </p:cSld>
  <p:clrMapOvr>
    <a:masterClrMapping/>
  </p:clrMapOvr>
  <p:transition spd="slow">
    <p:random/>
  </p:transition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33171D-7B39-F3CC-C584-9D33D8156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5C230-46DE-E206-82F5-E0FC2C1A4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9A1EC-91B4-9FAE-230C-E3899D428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7C2DC8-7599-4018-BA7E-C8863CE784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4546302"/>
      </p:ext>
    </p:extLst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3.xml"/><Relationship Id="rId3" Type="http://schemas.openxmlformats.org/officeDocument/2006/relationships/slideLayout" Target="../slideLayouts/slideLayout168.xml"/><Relationship Id="rId7" Type="http://schemas.openxmlformats.org/officeDocument/2006/relationships/slideLayout" Target="../slideLayouts/slideLayout172.xml"/><Relationship Id="rId12" Type="http://schemas.openxmlformats.org/officeDocument/2006/relationships/theme" Target="../theme/theme16.xml"/><Relationship Id="rId2" Type="http://schemas.openxmlformats.org/officeDocument/2006/relationships/slideLayout" Target="../slideLayouts/slideLayout167.xml"/><Relationship Id="rId1" Type="http://schemas.openxmlformats.org/officeDocument/2006/relationships/slideLayout" Target="../slideLayouts/slideLayout166.xml"/><Relationship Id="rId6" Type="http://schemas.openxmlformats.org/officeDocument/2006/relationships/slideLayout" Target="../slideLayouts/slideLayout171.xml"/><Relationship Id="rId11" Type="http://schemas.openxmlformats.org/officeDocument/2006/relationships/slideLayout" Target="../slideLayouts/slideLayout176.xml"/><Relationship Id="rId5" Type="http://schemas.openxmlformats.org/officeDocument/2006/relationships/slideLayout" Target="../slideLayouts/slideLayout170.xml"/><Relationship Id="rId10" Type="http://schemas.openxmlformats.org/officeDocument/2006/relationships/slideLayout" Target="../slideLayouts/slideLayout175.xml"/><Relationship Id="rId4" Type="http://schemas.openxmlformats.org/officeDocument/2006/relationships/slideLayout" Target="../slideLayouts/slideLayout169.xml"/><Relationship Id="rId9" Type="http://schemas.openxmlformats.org/officeDocument/2006/relationships/slideLayout" Target="../slideLayouts/slideLayout174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theme" Target="../theme/theme17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5.xml"/><Relationship Id="rId3" Type="http://schemas.openxmlformats.org/officeDocument/2006/relationships/slideLayout" Target="../slideLayouts/slideLayout190.xml"/><Relationship Id="rId7" Type="http://schemas.openxmlformats.org/officeDocument/2006/relationships/slideLayout" Target="../slideLayouts/slideLayout194.xml"/><Relationship Id="rId12" Type="http://schemas.openxmlformats.org/officeDocument/2006/relationships/theme" Target="../theme/theme18.xml"/><Relationship Id="rId2" Type="http://schemas.openxmlformats.org/officeDocument/2006/relationships/slideLayout" Target="../slideLayouts/slideLayout189.xml"/><Relationship Id="rId1" Type="http://schemas.openxmlformats.org/officeDocument/2006/relationships/slideLayout" Target="../slideLayouts/slideLayout188.xml"/><Relationship Id="rId6" Type="http://schemas.openxmlformats.org/officeDocument/2006/relationships/slideLayout" Target="../slideLayouts/slideLayout193.xml"/><Relationship Id="rId11" Type="http://schemas.openxmlformats.org/officeDocument/2006/relationships/slideLayout" Target="../slideLayouts/slideLayout198.xml"/><Relationship Id="rId5" Type="http://schemas.openxmlformats.org/officeDocument/2006/relationships/slideLayout" Target="../slideLayouts/slideLayout192.xml"/><Relationship Id="rId10" Type="http://schemas.openxmlformats.org/officeDocument/2006/relationships/slideLayout" Target="../slideLayouts/slideLayout197.xml"/><Relationship Id="rId4" Type="http://schemas.openxmlformats.org/officeDocument/2006/relationships/slideLayout" Target="../slideLayouts/slideLayout191.xml"/><Relationship Id="rId9" Type="http://schemas.openxmlformats.org/officeDocument/2006/relationships/slideLayout" Target="../slideLayouts/slideLayout19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B4C8938-9252-94D3-EA3A-37CB0C43D124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F9FA36F2-9916-EB7A-C5C8-7C87AB10DDF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57250" y="609600"/>
            <a:ext cx="74072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1A8B94E0-6A63-D75E-D727-6BB7F774871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57250" y="2057400"/>
            <a:ext cx="74041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0A52B1-DEBC-E99A-D254-B4DDFCED8A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250" y="6224588"/>
            <a:ext cx="1746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63B7D-F71B-8C55-B185-46E45D10D0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62275" y="6224588"/>
            <a:ext cx="3538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269F2-5416-10E5-96AF-98D79F039C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7700" y="6224588"/>
            <a:ext cx="12795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accent1"/>
                </a:solidFill>
              </a:defRPr>
            </a:lvl1pPr>
          </a:lstStyle>
          <a:p>
            <a:fld id="{5FC31AE5-4005-4647-8420-BB1BF7B52C5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34" r:id="rId1"/>
    <p:sldLayoutId id="2147484254" r:id="rId2"/>
    <p:sldLayoutId id="2147484435" r:id="rId3"/>
    <p:sldLayoutId id="2147484255" r:id="rId4"/>
    <p:sldLayoutId id="2147484256" r:id="rId5"/>
    <p:sldLayoutId id="2147484257" r:id="rId6"/>
    <p:sldLayoutId id="2147484258" r:id="rId7"/>
    <p:sldLayoutId id="2147484259" r:id="rId8"/>
    <p:sldLayoutId id="2147484260" r:id="rId9"/>
    <p:sldLayoutId id="2147484261" r:id="rId10"/>
    <p:sldLayoutId id="2147484262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9pPr>
    </p:titleStyle>
    <p:bodyStyle>
      <a:lvl1pPr marL="171450" indent="-136525" algn="l" defTabSz="6858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kern="1200">
          <a:solidFill>
            <a:schemeClr val="accent1"/>
          </a:solidFill>
          <a:latin typeface="+mn-lt"/>
          <a:ea typeface="+mn-ea"/>
          <a:cs typeface="+mn-cs"/>
        </a:defRPr>
      </a:lvl2pPr>
      <a:lvl3pPr marL="547688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0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191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Placeholder 1">
            <a:extLst>
              <a:ext uri="{FF2B5EF4-FFF2-40B4-BE49-F238E27FC236}">
                <a16:creationId xmlns:a16="http://schemas.microsoft.com/office/drawing/2014/main" id="{5847CAF6-B38B-4CD6-DD8C-EE8DAC068F8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43" name="Text Placeholder 2">
            <a:extLst>
              <a:ext uri="{FF2B5EF4-FFF2-40B4-BE49-F238E27FC236}">
                <a16:creationId xmlns:a16="http://schemas.microsoft.com/office/drawing/2014/main" id="{58812FCF-8D65-9FDF-697C-ED3D6C78282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33028D-96CE-6427-8DAE-9BB589816A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65A5E9-4EF1-0A7D-4EB1-419A2ECAD5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CFA825-2461-D71A-EE34-E70EE4AC1D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98AD59C-7B67-4EA5-ACC2-22AFFC2750C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1" r:id="rId1"/>
    <p:sldLayoutId id="2147484342" r:id="rId2"/>
    <p:sldLayoutId id="2147484343" r:id="rId3"/>
    <p:sldLayoutId id="2147484344" r:id="rId4"/>
    <p:sldLayoutId id="2147484345" r:id="rId5"/>
    <p:sldLayoutId id="2147484346" r:id="rId6"/>
    <p:sldLayoutId id="2147484347" r:id="rId7"/>
    <p:sldLayoutId id="2147484348" r:id="rId8"/>
    <p:sldLayoutId id="2147484349" r:id="rId9"/>
    <p:sldLayoutId id="2147484350" r:id="rId10"/>
    <p:sldLayoutId id="2147484351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Placeholder 1">
            <a:extLst>
              <a:ext uri="{FF2B5EF4-FFF2-40B4-BE49-F238E27FC236}">
                <a16:creationId xmlns:a16="http://schemas.microsoft.com/office/drawing/2014/main" id="{757861DC-2B5D-3001-18F0-E1C711C2D52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1267" name="Text Placeholder 2">
            <a:extLst>
              <a:ext uri="{FF2B5EF4-FFF2-40B4-BE49-F238E27FC236}">
                <a16:creationId xmlns:a16="http://schemas.microsoft.com/office/drawing/2014/main" id="{3F21A594-07C5-7313-AEE7-7EC344F8606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6A3466-B687-081C-47A8-0D63BBB9B3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F8A23B-4C48-FE54-D8BD-1E77F6F523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9CC8A8-7885-4E25-FDF0-4C8BA675F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474433D-8577-4F22-ABA5-11FF592341C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2" r:id="rId1"/>
    <p:sldLayoutId id="2147484353" r:id="rId2"/>
    <p:sldLayoutId id="2147484354" r:id="rId3"/>
    <p:sldLayoutId id="2147484355" r:id="rId4"/>
    <p:sldLayoutId id="2147484356" r:id="rId5"/>
    <p:sldLayoutId id="2147484357" r:id="rId6"/>
    <p:sldLayoutId id="2147484358" r:id="rId7"/>
    <p:sldLayoutId id="2147484359" r:id="rId8"/>
    <p:sldLayoutId id="2147484360" r:id="rId9"/>
    <p:sldLayoutId id="2147484361" r:id="rId10"/>
    <p:sldLayoutId id="2147484362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Placeholder 1">
            <a:extLst>
              <a:ext uri="{FF2B5EF4-FFF2-40B4-BE49-F238E27FC236}">
                <a16:creationId xmlns:a16="http://schemas.microsoft.com/office/drawing/2014/main" id="{7DFC7C52-1D5E-4219-6C48-BBBA8AF2768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2291" name="Text Placeholder 2">
            <a:extLst>
              <a:ext uri="{FF2B5EF4-FFF2-40B4-BE49-F238E27FC236}">
                <a16:creationId xmlns:a16="http://schemas.microsoft.com/office/drawing/2014/main" id="{402D288B-3B20-29C3-CD6B-BD496B0813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9146F4-22C4-9731-A288-07EAFACE5E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038999-4369-1B2D-FFA8-EB798B3424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57303D-579B-D59E-A254-DE62921636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E6083095-1643-44FC-8313-52E0A21E1E2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3" r:id="rId1"/>
    <p:sldLayoutId id="2147484364" r:id="rId2"/>
    <p:sldLayoutId id="2147484365" r:id="rId3"/>
    <p:sldLayoutId id="2147484366" r:id="rId4"/>
    <p:sldLayoutId id="2147484367" r:id="rId5"/>
    <p:sldLayoutId id="2147484368" r:id="rId6"/>
    <p:sldLayoutId id="2147484369" r:id="rId7"/>
    <p:sldLayoutId id="2147484370" r:id="rId8"/>
    <p:sldLayoutId id="2147484371" r:id="rId9"/>
    <p:sldLayoutId id="2147484372" r:id="rId10"/>
    <p:sldLayoutId id="2147484373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02E955C-3971-CD39-E830-88B420DD72F4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315" name="Title Placeholder 1">
            <a:extLst>
              <a:ext uri="{FF2B5EF4-FFF2-40B4-BE49-F238E27FC236}">
                <a16:creationId xmlns:a16="http://schemas.microsoft.com/office/drawing/2014/main" id="{FBC7F759-68D8-2E4E-0987-0294A2F4AC0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57250" y="609600"/>
            <a:ext cx="74072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6" name="Text Placeholder 2">
            <a:extLst>
              <a:ext uri="{FF2B5EF4-FFF2-40B4-BE49-F238E27FC236}">
                <a16:creationId xmlns:a16="http://schemas.microsoft.com/office/drawing/2014/main" id="{20F65A55-C7F9-FC19-83F1-87B0953B83F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57250" y="2057400"/>
            <a:ext cx="74041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55FDC-30E0-708E-4D9D-5BC221F19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250" y="6224588"/>
            <a:ext cx="1746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9117B4-02C5-B9CD-BFCE-22042FF391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62275" y="6224588"/>
            <a:ext cx="3538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906895-609D-2B5E-118E-A455CB0DF7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7700" y="6224588"/>
            <a:ext cx="12795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accent1"/>
                </a:solidFill>
              </a:defRPr>
            </a:lvl1pPr>
          </a:lstStyle>
          <a:p>
            <a:fld id="{E630D3F4-DCEB-493F-ADFB-72751301411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46" r:id="rId1"/>
    <p:sldLayoutId id="2147484374" r:id="rId2"/>
    <p:sldLayoutId id="2147484447" r:id="rId3"/>
    <p:sldLayoutId id="2147484375" r:id="rId4"/>
    <p:sldLayoutId id="2147484376" r:id="rId5"/>
    <p:sldLayoutId id="2147484377" r:id="rId6"/>
    <p:sldLayoutId id="2147484378" r:id="rId7"/>
    <p:sldLayoutId id="2147484379" r:id="rId8"/>
    <p:sldLayoutId id="2147484380" r:id="rId9"/>
    <p:sldLayoutId id="2147484381" r:id="rId10"/>
    <p:sldLayoutId id="2147484382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9pPr>
    </p:titleStyle>
    <p:bodyStyle>
      <a:lvl1pPr marL="171450" indent="-136525" algn="l" defTabSz="6858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kern="1200">
          <a:solidFill>
            <a:schemeClr val="accent1"/>
          </a:solidFill>
          <a:latin typeface="+mn-lt"/>
          <a:ea typeface="+mn-ea"/>
          <a:cs typeface="+mn-cs"/>
        </a:defRPr>
      </a:lvl2pPr>
      <a:lvl3pPr marL="547688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0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191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84395E3-7DE5-7128-0E11-04AA0DCC45BE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339" name="Title Placeholder 1">
            <a:extLst>
              <a:ext uri="{FF2B5EF4-FFF2-40B4-BE49-F238E27FC236}">
                <a16:creationId xmlns:a16="http://schemas.microsoft.com/office/drawing/2014/main" id="{66551BB8-4764-2345-D08D-095A887430B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57250" y="609600"/>
            <a:ext cx="74072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4340" name="Text Placeholder 2">
            <a:extLst>
              <a:ext uri="{FF2B5EF4-FFF2-40B4-BE49-F238E27FC236}">
                <a16:creationId xmlns:a16="http://schemas.microsoft.com/office/drawing/2014/main" id="{4FDDF7F0-1F51-DFDA-9286-6B9F7C4765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57250" y="2057400"/>
            <a:ext cx="74041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339BEA-E097-F20A-148C-998DB0CCED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250" y="6224588"/>
            <a:ext cx="1746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0B9493-D4CA-381D-CB09-88F88BBA0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62275" y="6224588"/>
            <a:ext cx="3538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B222C6-9379-4CE2-8E46-6C5FA21D46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7700" y="6224588"/>
            <a:ext cx="12795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717CCF55-6C96-4A84-9245-65B1AEA0347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383" r:id="rId2"/>
    <p:sldLayoutId id="2147484449" r:id="rId3"/>
    <p:sldLayoutId id="2147484384" r:id="rId4"/>
    <p:sldLayoutId id="2147484385" r:id="rId5"/>
    <p:sldLayoutId id="2147484386" r:id="rId6"/>
    <p:sldLayoutId id="2147484387" r:id="rId7"/>
    <p:sldLayoutId id="2147484388" r:id="rId8"/>
    <p:sldLayoutId id="2147484389" r:id="rId9"/>
    <p:sldLayoutId id="2147484390" r:id="rId10"/>
    <p:sldLayoutId id="2147484391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9pPr>
    </p:titleStyle>
    <p:bodyStyle>
      <a:lvl1pPr marL="171450" indent="-136525" algn="l" defTabSz="6858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547688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540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91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8A6F454-FF72-BE32-4D7C-3D44D3C39707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363" name="Title Placeholder 1">
            <a:extLst>
              <a:ext uri="{FF2B5EF4-FFF2-40B4-BE49-F238E27FC236}">
                <a16:creationId xmlns:a16="http://schemas.microsoft.com/office/drawing/2014/main" id="{A2BE8649-871C-0D83-9469-115277E109E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57250" y="609600"/>
            <a:ext cx="74072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5364" name="Text Placeholder 2">
            <a:extLst>
              <a:ext uri="{FF2B5EF4-FFF2-40B4-BE49-F238E27FC236}">
                <a16:creationId xmlns:a16="http://schemas.microsoft.com/office/drawing/2014/main" id="{A32F6569-39BE-4021-601A-2BBF9852D7B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57250" y="2057400"/>
            <a:ext cx="74041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D1F42B-ED52-FC32-4BC8-3EE145D0A2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250" y="6224588"/>
            <a:ext cx="1746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973672-AE89-74E1-FB65-5B2D60FDCE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62275" y="6224588"/>
            <a:ext cx="3538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3702AC-C8CC-883F-9A90-D3AC7B545F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7700" y="6224588"/>
            <a:ext cx="12795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A473D630-77D4-487D-83BA-507509FD44B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50" r:id="rId1"/>
    <p:sldLayoutId id="2147484392" r:id="rId2"/>
    <p:sldLayoutId id="2147484451" r:id="rId3"/>
    <p:sldLayoutId id="2147484393" r:id="rId4"/>
    <p:sldLayoutId id="2147484394" r:id="rId5"/>
    <p:sldLayoutId id="2147484395" r:id="rId6"/>
    <p:sldLayoutId id="2147484396" r:id="rId7"/>
    <p:sldLayoutId id="2147484397" r:id="rId8"/>
    <p:sldLayoutId id="2147484398" r:id="rId9"/>
    <p:sldLayoutId id="2147484399" r:id="rId10"/>
    <p:sldLayoutId id="2147484400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9pPr>
    </p:titleStyle>
    <p:bodyStyle>
      <a:lvl1pPr marL="171450" indent="-136525" algn="l" defTabSz="6858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547688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540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91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Placeholder 1">
            <a:extLst>
              <a:ext uri="{FF2B5EF4-FFF2-40B4-BE49-F238E27FC236}">
                <a16:creationId xmlns:a16="http://schemas.microsoft.com/office/drawing/2014/main" id="{5D9282DC-6787-F0E1-5EFB-D64931626F2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6387" name="Text Placeholder 2">
            <a:extLst>
              <a:ext uri="{FF2B5EF4-FFF2-40B4-BE49-F238E27FC236}">
                <a16:creationId xmlns:a16="http://schemas.microsoft.com/office/drawing/2014/main" id="{A8C56F14-C081-B8ED-5D84-300A302B99E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EEF2DB-2FF2-A69F-FF70-032C28C20F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AFE8F0-5B99-1CFA-3700-EC90397BF3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6D2196-5E83-0FC6-2A2E-EC86CC75F6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1CBB6FCF-62F0-4EE9-9EAE-7B437CF94A3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01" r:id="rId1"/>
    <p:sldLayoutId id="2147484402" r:id="rId2"/>
    <p:sldLayoutId id="2147484403" r:id="rId3"/>
    <p:sldLayoutId id="2147484404" r:id="rId4"/>
    <p:sldLayoutId id="2147484405" r:id="rId5"/>
    <p:sldLayoutId id="2147484406" r:id="rId6"/>
    <p:sldLayoutId id="2147484407" r:id="rId7"/>
    <p:sldLayoutId id="2147484408" r:id="rId8"/>
    <p:sldLayoutId id="2147484409" r:id="rId9"/>
    <p:sldLayoutId id="2147484410" r:id="rId10"/>
    <p:sldLayoutId id="2147484411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Placeholder 1">
            <a:extLst>
              <a:ext uri="{FF2B5EF4-FFF2-40B4-BE49-F238E27FC236}">
                <a16:creationId xmlns:a16="http://schemas.microsoft.com/office/drawing/2014/main" id="{C7892847-FA8E-D932-61C7-768F9775346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7411" name="Text Placeholder 2">
            <a:extLst>
              <a:ext uri="{FF2B5EF4-FFF2-40B4-BE49-F238E27FC236}">
                <a16:creationId xmlns:a16="http://schemas.microsoft.com/office/drawing/2014/main" id="{D7F8CEA6-D86A-BF75-6628-AD1A537FEB1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CEB9AA-ED01-CA9D-429E-0EF18383C4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5B03E8-774A-EB56-944D-2181B5A797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9092FA-5762-E4B2-2595-C8B036E31C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7715C85-F653-4CB1-BAFD-325DCA1BC19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2" r:id="rId1"/>
    <p:sldLayoutId id="2147484413" r:id="rId2"/>
    <p:sldLayoutId id="2147484414" r:id="rId3"/>
    <p:sldLayoutId id="2147484415" r:id="rId4"/>
    <p:sldLayoutId id="2147484416" r:id="rId5"/>
    <p:sldLayoutId id="2147484417" r:id="rId6"/>
    <p:sldLayoutId id="2147484418" r:id="rId7"/>
    <p:sldLayoutId id="2147484419" r:id="rId8"/>
    <p:sldLayoutId id="2147484420" r:id="rId9"/>
    <p:sldLayoutId id="2147484421" r:id="rId10"/>
    <p:sldLayoutId id="2147484422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Placeholder 1">
            <a:extLst>
              <a:ext uri="{FF2B5EF4-FFF2-40B4-BE49-F238E27FC236}">
                <a16:creationId xmlns:a16="http://schemas.microsoft.com/office/drawing/2014/main" id="{BB5E32AC-2BEB-840D-AB95-71BBEC0D99A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8435" name="Text Placeholder 2">
            <a:extLst>
              <a:ext uri="{FF2B5EF4-FFF2-40B4-BE49-F238E27FC236}">
                <a16:creationId xmlns:a16="http://schemas.microsoft.com/office/drawing/2014/main" id="{35E49EAC-6DD9-13A7-C585-57945D35E56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CC8257-6441-EB0E-C716-F2A5749A0D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46BA5-25C1-589F-E0C7-5FA8C9004F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2C9B8-BF59-7A84-2903-F574CF4968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2AADDB0-8A74-4825-90E8-AE4E041D2AA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23" r:id="rId1"/>
    <p:sldLayoutId id="2147484424" r:id="rId2"/>
    <p:sldLayoutId id="2147484425" r:id="rId3"/>
    <p:sldLayoutId id="2147484426" r:id="rId4"/>
    <p:sldLayoutId id="2147484427" r:id="rId5"/>
    <p:sldLayoutId id="2147484428" r:id="rId6"/>
    <p:sldLayoutId id="2147484429" r:id="rId7"/>
    <p:sldLayoutId id="2147484430" r:id="rId8"/>
    <p:sldLayoutId id="2147484431" r:id="rId9"/>
    <p:sldLayoutId id="2147484432" r:id="rId10"/>
    <p:sldLayoutId id="2147484433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4772DD6-5B65-0CB8-407B-52179C425025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51" name="Title Placeholder 1">
            <a:extLst>
              <a:ext uri="{FF2B5EF4-FFF2-40B4-BE49-F238E27FC236}">
                <a16:creationId xmlns:a16="http://schemas.microsoft.com/office/drawing/2014/main" id="{C28A7AFE-4916-C74D-D641-BE13E1B7387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57250" y="609600"/>
            <a:ext cx="74072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2" name="Text Placeholder 2">
            <a:extLst>
              <a:ext uri="{FF2B5EF4-FFF2-40B4-BE49-F238E27FC236}">
                <a16:creationId xmlns:a16="http://schemas.microsoft.com/office/drawing/2014/main" id="{C0F86185-F550-65E4-2F43-0A8B998F403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57250" y="2057400"/>
            <a:ext cx="74041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F8A86-0D1E-51ED-A6F6-6482DC69EC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250" y="6224588"/>
            <a:ext cx="1746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05B6A-E151-BE46-3CFE-E79AFD42C5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62275" y="6224588"/>
            <a:ext cx="3538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158A66-BDB9-C3E3-A13D-A6DAA65F3E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7700" y="6224588"/>
            <a:ext cx="12795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D4A026B8-B2E7-4E04-82AA-35E040E8567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36" r:id="rId1"/>
    <p:sldLayoutId id="2147484263" r:id="rId2"/>
    <p:sldLayoutId id="2147484437" r:id="rId3"/>
    <p:sldLayoutId id="2147484264" r:id="rId4"/>
    <p:sldLayoutId id="2147484265" r:id="rId5"/>
    <p:sldLayoutId id="2147484266" r:id="rId6"/>
    <p:sldLayoutId id="2147484267" r:id="rId7"/>
    <p:sldLayoutId id="2147484268" r:id="rId8"/>
    <p:sldLayoutId id="2147484269" r:id="rId9"/>
    <p:sldLayoutId id="2147484270" r:id="rId10"/>
    <p:sldLayoutId id="2147484271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9pPr>
    </p:titleStyle>
    <p:bodyStyle>
      <a:lvl1pPr marL="171450" indent="-136525" algn="l" defTabSz="6858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547688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540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91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3566B43-8F67-8672-BF58-8B8B05454398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075" name="Title Placeholder 1">
            <a:extLst>
              <a:ext uri="{FF2B5EF4-FFF2-40B4-BE49-F238E27FC236}">
                <a16:creationId xmlns:a16="http://schemas.microsoft.com/office/drawing/2014/main" id="{568D3371-7813-6341-0AB7-C3C5F28EFEC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57250" y="609600"/>
            <a:ext cx="74072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6" name="Text Placeholder 2">
            <a:extLst>
              <a:ext uri="{FF2B5EF4-FFF2-40B4-BE49-F238E27FC236}">
                <a16:creationId xmlns:a16="http://schemas.microsoft.com/office/drawing/2014/main" id="{365AF242-F04E-829B-2FA0-DCFB010A5E2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57250" y="2057400"/>
            <a:ext cx="74041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1B95BD-760E-C176-69BC-F24DE817FF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250" y="6224588"/>
            <a:ext cx="1746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A6D8BD-8B5D-2EBC-1FFF-D5A40CD13B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62275" y="6224588"/>
            <a:ext cx="3538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274F7E-EFA1-A42B-72DB-7B34A2182D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7700" y="6224588"/>
            <a:ext cx="12795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40D4A118-A38C-4200-9463-D2156CBDA28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38" r:id="rId1"/>
    <p:sldLayoutId id="2147484272" r:id="rId2"/>
    <p:sldLayoutId id="2147484439" r:id="rId3"/>
    <p:sldLayoutId id="2147484273" r:id="rId4"/>
    <p:sldLayoutId id="2147484274" r:id="rId5"/>
    <p:sldLayoutId id="2147484275" r:id="rId6"/>
    <p:sldLayoutId id="2147484276" r:id="rId7"/>
    <p:sldLayoutId id="2147484277" r:id="rId8"/>
    <p:sldLayoutId id="2147484278" r:id="rId9"/>
    <p:sldLayoutId id="2147484279" r:id="rId10"/>
    <p:sldLayoutId id="2147484280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9pPr>
    </p:titleStyle>
    <p:bodyStyle>
      <a:lvl1pPr marL="171450" indent="-136525" algn="l" defTabSz="6858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547688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540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91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>
            <a:extLst>
              <a:ext uri="{FF2B5EF4-FFF2-40B4-BE49-F238E27FC236}">
                <a16:creationId xmlns:a16="http://schemas.microsoft.com/office/drawing/2014/main" id="{4FB23B64-3FF3-FB75-75AF-0A202E3E5E6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Text Placeholder 2">
            <a:extLst>
              <a:ext uri="{FF2B5EF4-FFF2-40B4-BE49-F238E27FC236}">
                <a16:creationId xmlns:a16="http://schemas.microsoft.com/office/drawing/2014/main" id="{4647FAB3-A0AF-09FA-0A15-F1187BD6A9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C30B6E-A9B3-D7B5-6681-7D324FC35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BF86FE-EB3D-8812-7A81-13CFB1F6F6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29A1E-7E1F-DB02-CBB8-3C3050F57B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559BF4C-7558-43C9-8805-88EE985C564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1" r:id="rId1"/>
    <p:sldLayoutId id="2147484282" r:id="rId2"/>
    <p:sldLayoutId id="2147484283" r:id="rId3"/>
    <p:sldLayoutId id="2147484284" r:id="rId4"/>
    <p:sldLayoutId id="2147484285" r:id="rId5"/>
    <p:sldLayoutId id="2147484286" r:id="rId6"/>
    <p:sldLayoutId id="2147484287" r:id="rId7"/>
    <p:sldLayoutId id="2147484288" r:id="rId8"/>
    <p:sldLayoutId id="2147484289" r:id="rId9"/>
    <p:sldLayoutId id="2147484290" r:id="rId10"/>
    <p:sldLayoutId id="2147484291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>
            <a:extLst>
              <a:ext uri="{FF2B5EF4-FFF2-40B4-BE49-F238E27FC236}">
                <a16:creationId xmlns:a16="http://schemas.microsoft.com/office/drawing/2014/main" id="{72E8D006-7B7D-4D0F-1AB0-393188A631B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B9CC3ADB-3379-ECA2-1DC9-E8117D03649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D0F2E-72CF-2E0C-B9BF-BD828DD326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CE653A-B95C-95EA-D003-834F94E9A7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EAF6E-C40C-B9FB-9ABD-A7A61E383B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5B2D95F-54DA-4BA2-A318-9C67695CBA9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2" r:id="rId1"/>
    <p:sldLayoutId id="2147484293" r:id="rId2"/>
    <p:sldLayoutId id="2147484294" r:id="rId3"/>
    <p:sldLayoutId id="2147484295" r:id="rId4"/>
    <p:sldLayoutId id="2147484296" r:id="rId5"/>
    <p:sldLayoutId id="2147484297" r:id="rId6"/>
    <p:sldLayoutId id="2147484298" r:id="rId7"/>
    <p:sldLayoutId id="2147484299" r:id="rId8"/>
    <p:sldLayoutId id="2147484300" r:id="rId9"/>
    <p:sldLayoutId id="2147484301" r:id="rId10"/>
    <p:sldLayoutId id="2147484302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>
            <a:extLst>
              <a:ext uri="{FF2B5EF4-FFF2-40B4-BE49-F238E27FC236}">
                <a16:creationId xmlns:a16="http://schemas.microsoft.com/office/drawing/2014/main" id="{C09F3A70-22EB-C309-16DB-E30207F9AE2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147" name="Text Placeholder 2">
            <a:extLst>
              <a:ext uri="{FF2B5EF4-FFF2-40B4-BE49-F238E27FC236}">
                <a16:creationId xmlns:a16="http://schemas.microsoft.com/office/drawing/2014/main" id="{E274B709-CFDB-F636-305F-C76A603BB49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E90C93-F3FC-5472-E343-94CCFECFCB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82A71E-E5EF-432B-E395-C2E9627A42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C764D7-F0C8-4B12-3C9A-ADD30FC6BB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074505F-F063-4CE4-9307-3B39133ECFD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3" r:id="rId1"/>
    <p:sldLayoutId id="2147484304" r:id="rId2"/>
    <p:sldLayoutId id="2147484305" r:id="rId3"/>
    <p:sldLayoutId id="2147484306" r:id="rId4"/>
    <p:sldLayoutId id="2147484307" r:id="rId5"/>
    <p:sldLayoutId id="2147484308" r:id="rId6"/>
    <p:sldLayoutId id="2147484309" r:id="rId7"/>
    <p:sldLayoutId id="2147484310" r:id="rId8"/>
    <p:sldLayoutId id="2147484311" r:id="rId9"/>
    <p:sldLayoutId id="2147484312" r:id="rId10"/>
    <p:sldLayoutId id="2147484313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99448C1-247D-C2AC-B866-3651EC63BE55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171" name="Title Placeholder 1">
            <a:extLst>
              <a:ext uri="{FF2B5EF4-FFF2-40B4-BE49-F238E27FC236}">
                <a16:creationId xmlns:a16="http://schemas.microsoft.com/office/drawing/2014/main" id="{D9104D94-1454-33CA-B8F2-3AB9715BFDF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57250" y="609600"/>
            <a:ext cx="74072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2" name="Text Placeholder 2">
            <a:extLst>
              <a:ext uri="{FF2B5EF4-FFF2-40B4-BE49-F238E27FC236}">
                <a16:creationId xmlns:a16="http://schemas.microsoft.com/office/drawing/2014/main" id="{6A75D7B6-102C-60D8-EC06-3FC319D44A3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57250" y="2057400"/>
            <a:ext cx="74041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3F5A52-181E-832F-D807-D7CACF6C69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250" y="6224588"/>
            <a:ext cx="1746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4FD76-1BF3-1CE4-D574-2437AF2994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62275" y="6224588"/>
            <a:ext cx="3538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0D2C7-040B-F9CF-44C2-9371DC03EB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7700" y="6224588"/>
            <a:ext cx="12795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accent1"/>
                </a:solidFill>
              </a:defRPr>
            </a:lvl1pPr>
          </a:lstStyle>
          <a:p>
            <a:fld id="{F2C9EA05-794C-4032-92D5-7BD234D4002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314" r:id="rId2"/>
    <p:sldLayoutId id="2147484441" r:id="rId3"/>
    <p:sldLayoutId id="2147484315" r:id="rId4"/>
    <p:sldLayoutId id="2147484316" r:id="rId5"/>
    <p:sldLayoutId id="2147484317" r:id="rId6"/>
    <p:sldLayoutId id="2147484318" r:id="rId7"/>
    <p:sldLayoutId id="2147484319" r:id="rId8"/>
    <p:sldLayoutId id="2147484320" r:id="rId9"/>
    <p:sldLayoutId id="2147484321" r:id="rId10"/>
    <p:sldLayoutId id="2147484322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9pPr>
    </p:titleStyle>
    <p:bodyStyle>
      <a:lvl1pPr marL="171450" indent="-136525" algn="l" defTabSz="6858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kern="1200">
          <a:solidFill>
            <a:schemeClr val="accent1"/>
          </a:solidFill>
          <a:latin typeface="+mn-lt"/>
          <a:ea typeface="+mn-ea"/>
          <a:cs typeface="+mn-cs"/>
        </a:defRPr>
      </a:lvl2pPr>
      <a:lvl3pPr marL="547688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0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191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DFD3C0E-C516-1800-EC52-684365147792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195" name="Title Placeholder 1">
            <a:extLst>
              <a:ext uri="{FF2B5EF4-FFF2-40B4-BE49-F238E27FC236}">
                <a16:creationId xmlns:a16="http://schemas.microsoft.com/office/drawing/2014/main" id="{B947C259-252C-5815-7750-004F33D1BF3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57250" y="609600"/>
            <a:ext cx="74072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8196" name="Text Placeholder 2">
            <a:extLst>
              <a:ext uri="{FF2B5EF4-FFF2-40B4-BE49-F238E27FC236}">
                <a16:creationId xmlns:a16="http://schemas.microsoft.com/office/drawing/2014/main" id="{CEFB6123-BD66-E2A1-4CA2-33D17CD114C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57250" y="2057400"/>
            <a:ext cx="74041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6E818E-C3DB-A092-C381-BBAED41E32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250" y="6224588"/>
            <a:ext cx="1746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0F0BB7-1560-9823-D08F-5D9EA619DA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62275" y="6224588"/>
            <a:ext cx="3538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13833B-7DDE-14EF-4035-040EF83DF1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7700" y="6224588"/>
            <a:ext cx="12795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27A463F8-11CB-4247-9B39-F21EC7786A4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42" r:id="rId1"/>
    <p:sldLayoutId id="2147484323" r:id="rId2"/>
    <p:sldLayoutId id="2147484443" r:id="rId3"/>
    <p:sldLayoutId id="2147484324" r:id="rId4"/>
    <p:sldLayoutId id="2147484325" r:id="rId5"/>
    <p:sldLayoutId id="2147484326" r:id="rId6"/>
    <p:sldLayoutId id="2147484327" r:id="rId7"/>
    <p:sldLayoutId id="2147484328" r:id="rId8"/>
    <p:sldLayoutId id="2147484329" r:id="rId9"/>
    <p:sldLayoutId id="2147484330" r:id="rId10"/>
    <p:sldLayoutId id="2147484331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9pPr>
    </p:titleStyle>
    <p:bodyStyle>
      <a:lvl1pPr marL="171450" indent="-136525" algn="l" defTabSz="6858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547688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540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91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5506642-761A-D8E8-42D8-9F3A557D5DD8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219" name="Title Placeholder 1">
            <a:extLst>
              <a:ext uri="{FF2B5EF4-FFF2-40B4-BE49-F238E27FC236}">
                <a16:creationId xmlns:a16="http://schemas.microsoft.com/office/drawing/2014/main" id="{5CA0FE06-A081-0A73-F3B6-C8331B3B12A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57250" y="609600"/>
            <a:ext cx="74072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9220" name="Text Placeholder 2">
            <a:extLst>
              <a:ext uri="{FF2B5EF4-FFF2-40B4-BE49-F238E27FC236}">
                <a16:creationId xmlns:a16="http://schemas.microsoft.com/office/drawing/2014/main" id="{4FCFF1AF-6FB9-BD77-DB5D-16FD1F3FEB3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57250" y="2057400"/>
            <a:ext cx="74041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E03684-2300-FEAE-DF5F-81E0439D0A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250" y="6224588"/>
            <a:ext cx="1746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34E5A7-09DF-4DC7-F39C-26C0F9C795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62275" y="6224588"/>
            <a:ext cx="3538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B87BB0-5434-5407-1576-C8876F8B03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7700" y="6224588"/>
            <a:ext cx="12795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3592562B-0E79-41C8-99B7-484C86DFA9E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44" r:id="rId1"/>
    <p:sldLayoutId id="2147484332" r:id="rId2"/>
    <p:sldLayoutId id="2147484445" r:id="rId3"/>
    <p:sldLayoutId id="2147484333" r:id="rId4"/>
    <p:sldLayoutId id="2147484334" r:id="rId5"/>
    <p:sldLayoutId id="2147484335" r:id="rId6"/>
    <p:sldLayoutId id="2147484336" r:id="rId7"/>
    <p:sldLayoutId id="2147484337" r:id="rId8"/>
    <p:sldLayoutId id="2147484338" r:id="rId9"/>
    <p:sldLayoutId id="2147484339" r:id="rId10"/>
    <p:sldLayoutId id="2147484340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9pPr>
    </p:titleStyle>
    <p:bodyStyle>
      <a:lvl1pPr marL="171450" indent="-136525" algn="l" defTabSz="6858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547688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540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91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82A486C-4DF5-DA09-A0EA-37F78553E23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81534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 sz="9600" dirty="0"/>
              <a:t>Bureaucracy</a:t>
            </a:r>
            <a:endParaRPr lang="en-US" altLang="en-US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3DB070CC-B3F7-B109-8A85-291E9CFB1B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What’s wrong with bureaucracy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90C4223E-8054-79B5-6C2B-FEF5D85343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Excessive accountability / red tape</a:t>
            </a:r>
          </a:p>
          <a:p>
            <a:pPr eaLnBrk="1" hangingPunct="1"/>
            <a:r>
              <a:rPr lang="en-US" altLang="en-US" sz="2800" dirty="0"/>
              <a:t>“Run-Away” bureaucracies</a:t>
            </a:r>
          </a:p>
          <a:p>
            <a:pPr eaLnBrk="1" hangingPunct="1"/>
            <a:r>
              <a:rPr lang="en-US" altLang="en-US" sz="2800" dirty="0"/>
              <a:t>Impossibility of tasks</a:t>
            </a:r>
          </a:p>
          <a:p>
            <a:pPr eaLnBrk="1" hangingPunct="1"/>
            <a:r>
              <a:rPr lang="en-US" altLang="en-US" sz="2800" dirty="0"/>
              <a:t>Trump and the modern bureaucracy</a:t>
            </a:r>
          </a:p>
          <a:p>
            <a:pPr eaLnBrk="1" hangingPunct="1"/>
            <a:r>
              <a:rPr lang="en-US" altLang="en-US" sz="2800" dirty="0"/>
              <a:t>So, what’s the answer?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3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1FF85836-F9B2-3878-FD26-0E43310AEF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Introduction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D7ED7E0B-9ECA-277C-FDC5-5BD1597A84A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Image of the bureaucracy</a:t>
            </a:r>
          </a:p>
          <a:p>
            <a:pPr eaLnBrk="1" hangingPunct="1"/>
            <a:r>
              <a:rPr lang="en-US" altLang="en-US" sz="2800"/>
              <a:t>What is a bureaucracy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>
            <a:extLst>
              <a:ext uri="{FF2B5EF4-FFF2-40B4-BE49-F238E27FC236}">
                <a16:creationId xmlns:a16="http://schemas.microsoft.com/office/drawing/2014/main" id="{F0ADD529-8AA8-6AF6-D7FA-EA89E6FB0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43011" name="Content Placeholder 2">
            <a:extLst>
              <a:ext uri="{FF2B5EF4-FFF2-40B4-BE49-F238E27FC236}">
                <a16:creationId xmlns:a16="http://schemas.microsoft.com/office/drawing/2014/main" id="{21343926-B08C-7979-05A4-444194122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43012" name="Picture 2" descr="http://www.bu.edu/lawlibrary/graphics/portals/DHS_OrgChart%201.png">
            <a:extLst>
              <a:ext uri="{FF2B5EF4-FFF2-40B4-BE49-F238E27FC236}">
                <a16:creationId xmlns:a16="http://schemas.microsoft.com/office/drawing/2014/main" id="{F156720B-992A-BB20-503C-FC8815ECA8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9094788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http://www.hhs.gov/about/images/orgchart041612.jpg">
            <a:extLst>
              <a:ext uri="{FF2B5EF4-FFF2-40B4-BE49-F238E27FC236}">
                <a16:creationId xmlns:a16="http://schemas.microsoft.com/office/drawing/2014/main" id="{1AE2ACD1-7A3F-6A36-F178-071174D6B3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28600"/>
            <a:ext cx="6400800" cy="633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E686DA6E-5C77-7E74-E0EF-D3A8D4DE00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Key Features of US Bureaucracy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DA105235-F87B-B5FB-4340-A7751F2F704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Merit system</a:t>
            </a:r>
          </a:p>
          <a:p>
            <a:pPr eaLnBrk="1" hangingPunct="1"/>
            <a:r>
              <a:rPr lang="en-US" altLang="en-US" sz="2800"/>
              <a:t>Neutral Competence</a:t>
            </a:r>
          </a:p>
          <a:p>
            <a:pPr eaLnBrk="1" hangingPunct="1"/>
            <a:r>
              <a:rPr lang="en-US" altLang="en-US" sz="2800"/>
              <a:t>New Deal</a:t>
            </a:r>
          </a:p>
          <a:p>
            <a:pPr eaLnBrk="1" hangingPunct="1"/>
            <a:r>
              <a:rPr lang="en-US" altLang="en-US" sz="2800"/>
              <a:t>Growth of the bureaucracy</a:t>
            </a:r>
          </a:p>
          <a:p>
            <a:pPr eaLnBrk="1" hangingPunct="1"/>
            <a:endParaRPr lang="en-US" altLang="en-US" sz="280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3">
            <a:extLst>
              <a:ext uri="{FF2B5EF4-FFF2-40B4-BE49-F238E27FC236}">
                <a16:creationId xmlns:a16="http://schemas.microsoft.com/office/drawing/2014/main" id="{8D3DABE0-5A0C-3C47-2580-578003EF42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990600"/>
            <a:ext cx="730885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1">
            <a:extLst>
              <a:ext uri="{FF2B5EF4-FFF2-40B4-BE49-F238E27FC236}">
                <a16:creationId xmlns:a16="http://schemas.microsoft.com/office/drawing/2014/main" id="{0B83F173-16B5-FD66-5118-AF1D1D7737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43000"/>
            <a:ext cx="8758238" cy="505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6CC2B6B9-43C4-5468-C733-908FE10107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Bureaucratic policy-making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4B54B637-B0FA-5A18-49F6-FBD0516C68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772400" cy="4343400"/>
          </a:xfrm>
        </p:spPr>
        <p:txBody>
          <a:bodyPr/>
          <a:lstStyle/>
          <a:p>
            <a:pPr eaLnBrk="1" hangingPunct="1"/>
            <a:r>
              <a:rPr lang="en-US" altLang="en-US" sz="2800"/>
              <a:t>Making policy</a:t>
            </a:r>
          </a:p>
          <a:p>
            <a:pPr eaLnBrk="1" hangingPunct="1"/>
            <a:r>
              <a:rPr lang="en-US" altLang="en-US" sz="2800"/>
              <a:t>Regulations</a:t>
            </a:r>
          </a:p>
          <a:p>
            <a:pPr eaLnBrk="1" hangingPunct="1"/>
            <a:r>
              <a:rPr lang="en-US" altLang="en-US" sz="2800"/>
              <a:t>Iron Triangles</a:t>
            </a:r>
          </a:p>
          <a:p>
            <a:pPr lvl="1" eaLnBrk="1" hangingPunct="1"/>
            <a:r>
              <a:rPr lang="en-US" altLang="en-US" sz="2600"/>
              <a:t>Regulatory capture</a:t>
            </a:r>
          </a:p>
          <a:p>
            <a:pPr eaLnBrk="1" hangingPunct="1"/>
            <a:r>
              <a:rPr lang="en-US" altLang="en-US" sz="2800"/>
              <a:t>Issue Networks</a:t>
            </a:r>
          </a:p>
          <a:p>
            <a:pPr eaLnBrk="1" hangingPunct="1">
              <a:buFontTx/>
              <a:buNone/>
            </a:pPr>
            <a:endParaRPr lang="en-US" altLang="en-US" sz="2800"/>
          </a:p>
          <a:p>
            <a:pPr eaLnBrk="1" hangingPunct="1"/>
            <a:endParaRPr lang="en-US" altLang="en-US" sz="280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>
            <a:extLst>
              <a:ext uri="{FF2B5EF4-FFF2-40B4-BE49-F238E27FC236}">
                <a16:creationId xmlns:a16="http://schemas.microsoft.com/office/drawing/2014/main" id="{594AFDEE-C081-ED3D-CE73-CA63AAFE38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28600"/>
            <a:ext cx="5710238" cy="644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random/>
  </p:transition>
</p:sld>
</file>

<file path=ppt/theme/theme1.xml><?xml version="1.0" encoding="utf-8"?>
<a:theme xmlns:a="http://schemas.openxmlformats.org/drawingml/2006/main" name="Theme1">
  <a:themeElements>
    <a:clrScheme name="Basi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ppt/theme/theme10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2_Theme1">
  <a:themeElements>
    <a:clrScheme name="Basi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27A0B0C-0554-4355-9694-06C922576BCC}" vid="{931744D5-F562-40F2-BA40-98D27E7E5832}"/>
    </a:ext>
  </a:extLst>
</a:theme>
</file>

<file path=ppt/theme/theme14.xml><?xml version="1.0" encoding="utf-8"?>
<a:theme xmlns:a="http://schemas.openxmlformats.org/drawingml/2006/main" name="6_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27A0B0C-0554-4355-9694-06C922576BCC}" vid="{B5E914F6-74F5-4743-8947-4390DFC73842}"/>
    </a:ext>
  </a:extLst>
</a:theme>
</file>

<file path=ppt/theme/theme15.xml><?xml version="1.0" encoding="utf-8"?>
<a:theme xmlns:a="http://schemas.openxmlformats.org/drawingml/2006/main" name="7_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27A0B0C-0554-4355-9694-06C922576BCC}" vid="{A9C4EC1E-97B2-41D1-8D0D-9270BA1CE7F4}"/>
    </a:ext>
  </a:extLst>
</a:theme>
</file>

<file path=ppt/theme/theme16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27A0B0C-0554-4355-9694-06C922576BCC}" vid="{D54AE315-733B-4C09-BD2E-885E46E25A6A}"/>
    </a:ext>
  </a:extLst>
</a:theme>
</file>

<file path=ppt/theme/theme17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27A0B0C-0554-4355-9694-06C922576BCC}" vid="{47254A03-FBA7-445B-A5D5-C9A1282EBE19}"/>
    </a:ext>
  </a:extLst>
</a:theme>
</file>

<file path=ppt/theme/theme18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27A0B0C-0554-4355-9694-06C922576BCC}" vid="{248A5CE5-AA64-49CB-A28D-CC830828EE87}"/>
    </a:ext>
  </a:extLst>
</a:theme>
</file>

<file path=ppt/theme/theme1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20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1_Theme1">
  <a:themeElements>
    <a:clrScheme name="Basi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ppt/theme/theme8.xml><?xml version="1.0" encoding="utf-8"?>
<a:theme xmlns:a="http://schemas.openxmlformats.org/drawingml/2006/main" name="4_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9.xml><?xml version="1.0" encoding="utf-8"?>
<a:theme xmlns:a="http://schemas.openxmlformats.org/drawingml/2006/main" name="5_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PStemplate</Template>
  <TotalTime>1528</TotalTime>
  <Words>63</Words>
  <Application>Microsoft Office PowerPoint</Application>
  <PresentationFormat>On-screen Show (4:3)</PresentationFormat>
  <Paragraphs>21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18</vt:i4>
      </vt:variant>
      <vt:variant>
        <vt:lpstr>Slide Titles</vt:lpstr>
      </vt:variant>
      <vt:variant>
        <vt:i4>10</vt:i4>
      </vt:variant>
    </vt:vector>
  </HeadingPairs>
  <TitlesOfParts>
    <vt:vector size="33" baseType="lpstr">
      <vt:lpstr>Times New Roman</vt:lpstr>
      <vt:lpstr>Arial</vt:lpstr>
      <vt:lpstr>Corbel</vt:lpstr>
      <vt:lpstr>Calibri Light</vt:lpstr>
      <vt:lpstr>Calibri</vt:lpstr>
      <vt:lpstr>Theme1</vt:lpstr>
      <vt:lpstr>2_Basis</vt:lpstr>
      <vt:lpstr>3_Basis</vt:lpstr>
      <vt:lpstr>Office Theme</vt:lpstr>
      <vt:lpstr>1_Office Theme</vt:lpstr>
      <vt:lpstr>2_Office Theme</vt:lpstr>
      <vt:lpstr>1_Theme1</vt:lpstr>
      <vt:lpstr>4_Basis</vt:lpstr>
      <vt:lpstr>5_Basis</vt:lpstr>
      <vt:lpstr>3_Office Theme</vt:lpstr>
      <vt:lpstr>4_Office Theme</vt:lpstr>
      <vt:lpstr>5_Office Theme</vt:lpstr>
      <vt:lpstr>2_Theme1</vt:lpstr>
      <vt:lpstr>6_Basis</vt:lpstr>
      <vt:lpstr>7_Basis</vt:lpstr>
      <vt:lpstr>6_Office Theme</vt:lpstr>
      <vt:lpstr>7_Office Theme</vt:lpstr>
      <vt:lpstr>8_Office Theme</vt:lpstr>
      <vt:lpstr>Bureaucracy</vt:lpstr>
      <vt:lpstr>Introduction</vt:lpstr>
      <vt:lpstr>PowerPoint Presentation</vt:lpstr>
      <vt:lpstr>PowerPoint Presentation</vt:lpstr>
      <vt:lpstr>Key Features of US Bureaucracy</vt:lpstr>
      <vt:lpstr>PowerPoint Presentation</vt:lpstr>
      <vt:lpstr>PowerPoint Presentation</vt:lpstr>
      <vt:lpstr>Bureaucratic policy-making</vt:lpstr>
      <vt:lpstr>PowerPoint Presentation</vt:lpstr>
      <vt:lpstr>What’s wrong with bureaucracy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Bureaucracy</dc:title>
  <dc:creator>Steven Greene</dc:creator>
  <cp:lastModifiedBy>Steven H Greene</cp:lastModifiedBy>
  <cp:revision>67</cp:revision>
  <cp:lastPrinted>2017-11-28T20:28:35Z</cp:lastPrinted>
  <dcterms:created xsi:type="dcterms:W3CDTF">1998-08-31T20:41:21Z</dcterms:created>
  <dcterms:modified xsi:type="dcterms:W3CDTF">2025-11-04T19:23:00Z</dcterms:modified>
</cp:coreProperties>
</file>