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</p:sldMasterIdLst>
  <p:notesMasterIdLst>
    <p:notesMasterId r:id="rId23"/>
  </p:notesMasterIdLst>
  <p:handoutMasterIdLst>
    <p:handoutMasterId r:id="rId24"/>
  </p:handoutMasterIdLst>
  <p:sldIdLst>
    <p:sldId id="256" r:id="rId7"/>
    <p:sldId id="265" r:id="rId8"/>
    <p:sldId id="257" r:id="rId9"/>
    <p:sldId id="272" r:id="rId10"/>
    <p:sldId id="276" r:id="rId11"/>
    <p:sldId id="267" r:id="rId12"/>
    <p:sldId id="277" r:id="rId13"/>
    <p:sldId id="279" r:id="rId14"/>
    <p:sldId id="263" r:id="rId15"/>
    <p:sldId id="280" r:id="rId16"/>
    <p:sldId id="282" r:id="rId17"/>
    <p:sldId id="270" r:id="rId18"/>
    <p:sldId id="271" r:id="rId19"/>
    <p:sldId id="281" r:id="rId20"/>
    <p:sldId id="283" r:id="rId21"/>
    <p:sldId id="269" r:id="rId22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80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026">
            <a:extLst>
              <a:ext uri="{FF2B5EF4-FFF2-40B4-BE49-F238E27FC236}">
                <a16:creationId xmlns:a16="http://schemas.microsoft.com/office/drawing/2014/main" id="{76B5FE8F-6DCB-D97F-E8F6-8404AE823D8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1027">
            <a:extLst>
              <a:ext uri="{FF2B5EF4-FFF2-40B4-BE49-F238E27FC236}">
                <a16:creationId xmlns:a16="http://schemas.microsoft.com/office/drawing/2014/main" id="{FE825402-DC6D-6419-65F4-2EAC328ABF0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6" name="Rectangle 1028">
            <a:extLst>
              <a:ext uri="{FF2B5EF4-FFF2-40B4-BE49-F238E27FC236}">
                <a16:creationId xmlns:a16="http://schemas.microsoft.com/office/drawing/2014/main" id="{05A7EE0E-91F0-7A81-75B5-98F37870AF22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7" name="Rectangle 1029">
            <a:extLst>
              <a:ext uri="{FF2B5EF4-FFF2-40B4-BE49-F238E27FC236}">
                <a16:creationId xmlns:a16="http://schemas.microsoft.com/office/drawing/2014/main" id="{88A7EDE8-E803-A2DF-9363-D07848475285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50F6252A-5A81-480D-8E0C-0E61DD15830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5E58670-6E02-0C4D-3156-EC9849E543F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87CEFD-0696-0131-7E6C-35ADCE90A7E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1A03592-6782-4A50-8AA3-607C04DC72BB}" type="datetimeFigureOut">
              <a:rPr lang="en-US"/>
              <a:pPr>
                <a:defRPr/>
              </a:pPr>
              <a:t>10/30/2025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3131458-3706-E10A-9A95-66F54299793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5CE3CB1-F729-5EEA-B41B-AAFE340D47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4236BD-2A6A-FE71-72F9-52CED81C667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CE8C98-A46D-E73F-BED7-E304114AA5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92FFCA1-4FD4-4918-ACFE-5A0260DFB2E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633C3DB-A80D-955C-FC50-11EB8E35648F}"/>
              </a:ext>
            </a:extLst>
          </p:cNvPr>
          <p:cNvSpPr/>
          <p:nvPr/>
        </p:nvSpPr>
        <p:spPr>
          <a:xfrm>
            <a:off x="182563" y="182563"/>
            <a:ext cx="8778875" cy="6492875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1D7C63E-812A-C228-FFEF-E2FE81B562A8}"/>
              </a:ext>
            </a:extLst>
          </p:cNvPr>
          <p:cNvCxnSpPr/>
          <p:nvPr/>
        </p:nvCxnSpPr>
        <p:spPr>
          <a:xfrm>
            <a:off x="1484313" y="3733800"/>
            <a:ext cx="61722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37721685-2C35-88B0-BAB3-9F8E00C8C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5E46670-FC5C-4BDA-C3E3-F41B285F8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A44EBFC-ADC5-90BF-925E-42FE07418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EEE7CE9-EAD3-40EC-9473-C29003007A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5225121"/>
      </p:ext>
    </p:extLst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5B9F69-9402-3180-4DA0-DBAC3D2CC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894772-D10D-DED5-9A9E-062E34D60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F69B9B-7F0F-F23C-2FFE-234B9965D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AC4663-1085-4A50-B1A4-842BECAECE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2619239"/>
      </p:ext>
    </p:extLst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8550FF-AF7A-BE1E-1AA7-43D1C95C9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0B698-DF79-D86F-767E-3520B22DD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15CD8C-5027-5E09-1DCF-78E316029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B305B0-1DDA-4EBC-A9FE-69302FE386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7176303"/>
      </p:ext>
    </p:extLst>
  </p:cSld>
  <p:clrMapOvr>
    <a:masterClrMapping/>
  </p:clrMapOvr>
  <p:transition spd="slow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02D5055-9E22-67BE-9157-91287C7EA6A2}"/>
              </a:ext>
            </a:extLst>
          </p:cNvPr>
          <p:cNvSpPr/>
          <p:nvPr/>
        </p:nvSpPr>
        <p:spPr>
          <a:xfrm>
            <a:off x="182563" y="182563"/>
            <a:ext cx="8778875" cy="64928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8DEE71A-1251-236C-4177-5694C3AC880F}"/>
              </a:ext>
            </a:extLst>
          </p:cNvPr>
          <p:cNvCxnSpPr/>
          <p:nvPr/>
        </p:nvCxnSpPr>
        <p:spPr>
          <a:xfrm>
            <a:off x="1484313" y="3733800"/>
            <a:ext cx="6172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88F16484-1F43-3C85-96A9-7938D820A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FB58552-9A12-BEC5-F00F-5D866C63A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4BE3592-7902-59CA-B36F-88A3B382E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6E0866-9D34-4910-85A1-87EE1E3ED4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9997405"/>
      </p:ext>
    </p:extLst>
  </p:cSld>
  <p:clrMapOvr>
    <a:masterClrMapping/>
  </p:clrMapOvr>
  <p:transition spd="slow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19F9E9-D69D-6927-5C2D-97F5516EF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1BDB32-DBDA-61BC-406B-DD981DDF0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884FC0-BD63-9FE8-C43D-CE07BBD8D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DC001F-3623-490D-8D99-3AA4E375D6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5765591"/>
      </p:ext>
    </p:extLst>
  </p:cSld>
  <p:clrMapOvr>
    <a:masterClrMapping/>
  </p:clrMapOvr>
  <p:transition spd="slow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5C9E1C0-F490-3C1A-F37A-8467782E0210}"/>
              </a:ext>
            </a:extLst>
          </p:cNvPr>
          <p:cNvCxnSpPr/>
          <p:nvPr/>
        </p:nvCxnSpPr>
        <p:spPr>
          <a:xfrm>
            <a:off x="1485900" y="4021138"/>
            <a:ext cx="6172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243A297-3293-8763-5A9C-C5027D658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A77E29D-324A-083E-1220-4D2FCDC10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FBC99FD-E5D8-7734-56C4-269384201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B23908-C1CC-4291-B1BD-0FBB727582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9842426"/>
      </p:ext>
    </p:extLst>
  </p:cSld>
  <p:clrMapOvr>
    <a:masterClrMapping/>
  </p:clrMapOvr>
  <p:transition spd="slow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F2E5B83-9325-F076-06A3-1F7709678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4678AB-A0DA-1233-A3A3-55AF94345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4B6B5-2BB7-BF3F-F1CE-1EA2FA72F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9CEFEC-305F-48B4-98A5-6B66A9AC10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9895338"/>
      </p:ext>
    </p:extLst>
  </p:cSld>
  <p:clrMapOvr>
    <a:masterClrMapping/>
  </p:clrMapOvr>
  <p:transition spd="slow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1C8AAB2-B535-37EB-7533-BC426E538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FB73EE9-25C1-9ADB-735E-92CB579BB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30DBFFD-BAE0-8890-0BDB-5707F21D1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D40A0B-76E6-4AA5-9249-21D004CCAF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0125041"/>
      </p:ext>
    </p:extLst>
  </p:cSld>
  <p:clrMapOvr>
    <a:masterClrMapping/>
  </p:clrMapOvr>
  <p:transition spd="slow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703344B-61F8-1E07-A7BC-6D47F93D1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245F3B3-8575-33D3-694C-4537B7ABA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8B5A0F4-69AF-7024-78B1-6CB41338B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3448CF-7390-4A09-B8A8-84E94D3B02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8754131"/>
      </p:ext>
    </p:extLst>
  </p:cSld>
  <p:clrMapOvr>
    <a:masterClrMapping/>
  </p:clrMapOvr>
  <p:transition spd="slow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25EEC3F-3CAC-322C-34E6-BB6AF0A19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D263E01-3808-F6D5-9CFA-5DA9FFE95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5A6A0D5-CEA5-A9F1-924F-541B267B7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7E95A7-BE1B-42FE-A982-F14A50B026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7763125"/>
      </p:ext>
    </p:extLst>
  </p:cSld>
  <p:clrMapOvr>
    <a:masterClrMapping/>
  </p:clrMapOvr>
  <p:transition spd="slow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818229E-CED2-745E-E535-A68655B28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F0EC995-94C1-91E7-5140-A42440043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C689CBC-841E-AA46-CFAE-3F7A3BD4F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6B27A0-135F-4CAA-A7C8-99FF62AB17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448077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AFBA86-AE84-BDFF-7BB3-E8822DE71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D323EC-AD86-7F06-A95D-AF9BBE518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1C5129-AF5B-1C2C-2409-EDB3C2983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34CBF3-226F-43F3-9E76-7E94BCFE8E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9097746"/>
      </p:ext>
    </p:extLst>
  </p:cSld>
  <p:clrMapOvr>
    <a:masterClrMapping/>
  </p:clrMapOvr>
  <p:transition spd="slow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rtlCol="0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4FFCEA4-F19C-C39E-9F22-8C680B400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7277036-12E9-D2E4-1E2A-67F5F5896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A661EAE-3CA2-7CC6-3012-E165432FF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4531ED-4344-49B1-9C2C-7DAF73B79F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6240390"/>
      </p:ext>
    </p:extLst>
  </p:cSld>
  <p:clrMapOvr>
    <a:masterClrMapping/>
  </p:clrMapOvr>
  <p:transition spd="slow"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4FC0D2-09EA-496C-0627-5995D6C2B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2A5272-2B2D-1377-9AE5-60805AD55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9BF746-AD7C-D184-F19C-7CA213A92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54E534-DC79-452B-AB97-F253CA4363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2556467"/>
      </p:ext>
    </p:extLst>
  </p:cSld>
  <p:clrMapOvr>
    <a:masterClrMapping/>
  </p:clrMapOvr>
  <p:transition spd="slow"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B4008F-277A-EE09-9544-7F384A2B4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2C8EA7-57AD-ABD5-F7BF-E26A21A7C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C20C68-7543-0ED7-384C-4A3A8400C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37B015-63F6-4EBD-A4DC-063B243EB4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2750891"/>
      </p:ext>
    </p:extLst>
  </p:cSld>
  <p:clrMapOvr>
    <a:masterClrMapping/>
  </p:clrMapOvr>
  <p:transition spd="slow"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E4A6A0E-8060-CCF8-E2D4-ACBAFDCC96DC}"/>
              </a:ext>
            </a:extLst>
          </p:cNvPr>
          <p:cNvSpPr/>
          <p:nvPr/>
        </p:nvSpPr>
        <p:spPr>
          <a:xfrm>
            <a:off x="182563" y="182563"/>
            <a:ext cx="8778875" cy="64928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0DA7855-53E3-3E60-D869-44805A5B4432}"/>
              </a:ext>
            </a:extLst>
          </p:cNvPr>
          <p:cNvCxnSpPr/>
          <p:nvPr/>
        </p:nvCxnSpPr>
        <p:spPr>
          <a:xfrm>
            <a:off x="1484313" y="3733800"/>
            <a:ext cx="6172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4668C76C-C06B-E891-0664-9DFF1ACDF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139E972-315B-3605-8064-BC5BF5F65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37BC3CE-8BB0-F129-8288-FD96C3D2D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EA0E33-AE7C-43B8-86F7-9E7FE3FC70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6126904"/>
      </p:ext>
    </p:extLst>
  </p:cSld>
  <p:clrMapOvr>
    <a:masterClrMapping/>
  </p:clrMapOvr>
  <p:transition spd="slow"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B3E253-89E3-52F8-A1BF-3DC29D977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0F581D-7785-5816-FF03-894ADEB3A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50EFEA-C598-8C59-FBDF-80F9388E2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9F119C-8F37-4840-8D50-9C57A7675A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3225197"/>
      </p:ext>
    </p:extLst>
  </p:cSld>
  <p:clrMapOvr>
    <a:masterClrMapping/>
  </p:clrMapOvr>
  <p:transition spd="slow"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8CCB346-B88F-927C-C650-225E6B4371A5}"/>
              </a:ext>
            </a:extLst>
          </p:cNvPr>
          <p:cNvCxnSpPr/>
          <p:nvPr/>
        </p:nvCxnSpPr>
        <p:spPr>
          <a:xfrm>
            <a:off x="1485900" y="4021138"/>
            <a:ext cx="6172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E7E253A-F3C6-C85B-7705-6E748A332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49664B5-D7AE-6A84-CFA5-0E044B66E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7037A01-70D3-FB99-F07D-867E15692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DBE6D9-6273-4A66-9770-7FDCF64156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6838747"/>
      </p:ext>
    </p:extLst>
  </p:cSld>
  <p:clrMapOvr>
    <a:masterClrMapping/>
  </p:clrMapOvr>
  <p:transition spd="slow"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93DB5DB-9D83-88BD-44DD-618EA1249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E1AE3C-EDC0-90AF-A390-762979E95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25DEC6-B8BC-901B-6F92-52D6A22AB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3037BF-F509-446F-9199-B3A2793D7F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8197964"/>
      </p:ext>
    </p:extLst>
  </p:cSld>
  <p:clrMapOvr>
    <a:masterClrMapping/>
  </p:clrMapOvr>
  <p:transition spd="slow"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8535811-B5DB-8525-0E7F-5D2CB7628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75460A5-1FBC-9C71-4613-F6C930BB7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7EB0095-B6C3-FD32-54A4-4138EC6F3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32FF16-5638-4DFD-AC28-A79FA77ECE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6937546"/>
      </p:ext>
    </p:extLst>
  </p:cSld>
  <p:clrMapOvr>
    <a:masterClrMapping/>
  </p:clrMapOvr>
  <p:transition spd="slow"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8CCE6CA-C06F-83FE-D1D2-76D0890A1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4EFBC92-8BC9-5895-42FD-515BE7270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C7AFD36-208E-CF82-166C-83BABBAD0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C093E9-F1E3-44A9-8F10-0E814F1963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4913403"/>
      </p:ext>
    </p:extLst>
  </p:cSld>
  <p:clrMapOvr>
    <a:masterClrMapping/>
  </p:clrMapOvr>
  <p:transition spd="slow"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A3FF8DB-8FA3-A40F-0524-C4ADEFB44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FB7DEC9-8499-A817-3AF5-F4AFDAC40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EA4B99C-958F-92F7-A42B-839DEF926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77E6AF-D541-4CC6-9AC5-132060C957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3609958"/>
      </p:ext>
    </p:extLst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FBDD510-C253-566A-1E45-A577EA2DE564}"/>
              </a:ext>
            </a:extLst>
          </p:cNvPr>
          <p:cNvCxnSpPr/>
          <p:nvPr/>
        </p:nvCxnSpPr>
        <p:spPr>
          <a:xfrm>
            <a:off x="1485900" y="4021138"/>
            <a:ext cx="61722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3E09836-3915-5279-660C-F9F76E4E4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B4B0DA4-51BC-BAA5-B2E4-E56041813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782DD2B-DF53-3A77-C4AA-485DAA0A3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104DCE-9358-41BE-9A9D-61ECC7D486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6866059"/>
      </p:ext>
    </p:extLst>
  </p:cSld>
  <p:clrMapOvr>
    <a:masterClrMapping/>
  </p:clrMapOvr>
  <p:transition spd="slow"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CACEFBE-4488-7F14-5797-159B8403D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EEE65F4-7294-D237-CEB6-2AE38E61B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D242B6E-7275-1465-DA8F-C62D35C24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C60F2B-062D-43CD-81CD-C7F26B3394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8206028"/>
      </p:ext>
    </p:extLst>
  </p:cSld>
  <p:clrMapOvr>
    <a:masterClrMapping/>
  </p:clrMapOvr>
  <p:transition spd="slow"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rtlCol="0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513E72F-0D81-74E1-D2FA-EF883BF3E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DCA045D-3681-53E1-5469-229912C5F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E0BFC62-32A2-2FE7-6415-DBE923278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8A791C-13A5-4E13-B3FB-1066D02BD4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6050976"/>
      </p:ext>
    </p:extLst>
  </p:cSld>
  <p:clrMapOvr>
    <a:masterClrMapping/>
  </p:clrMapOvr>
  <p:transition spd="slow"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979D84-3678-68DE-FD35-7B062D645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29CCAF-A7F1-ACBF-43EB-BE6283D88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070B20-98D3-046F-902D-4E41817F4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862382-FBBF-4E85-9B5D-49CEB07D77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4221659"/>
      </p:ext>
    </p:extLst>
  </p:cSld>
  <p:clrMapOvr>
    <a:masterClrMapping/>
  </p:clrMapOvr>
  <p:transition spd="slow"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54EEBD-5468-7C8F-E6AF-788940BA1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37A74C-7A7A-EB73-E03A-3A0FA4719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BE9826-48CF-62B8-96BE-4C5843B24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E9735C-F1B5-49E8-B779-00BAAAD412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4441193"/>
      </p:ext>
    </p:extLst>
  </p:cSld>
  <p:clrMapOvr>
    <a:masterClrMapping/>
  </p:clrMapOvr>
  <p:transition spd="slow"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3A53D1-F374-D659-2238-3460A86B2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9C38BE-1313-F7E0-3162-2842F4FA1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CA9CB-BDBB-AD9E-FF9F-647D7951C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B65BB9-C602-4956-B24E-61F404C696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4296942"/>
      </p:ext>
    </p:extLst>
  </p:cSld>
  <p:clrMapOvr>
    <a:masterClrMapping/>
  </p:clrMapOvr>
  <p:transition spd="slow"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26A20A-A5BE-E2C1-438A-CD2CF8C4D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CFE1D3-B02D-FD6C-8092-AAEF2D098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7ED288-BCF8-6027-4A69-BED30B453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DE5C4B-3F0D-42F9-9DFC-922AE2900B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4114643"/>
      </p:ext>
    </p:extLst>
  </p:cSld>
  <p:clrMapOvr>
    <a:masterClrMapping/>
  </p:clrMapOvr>
  <p:transition spd="slow"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C0C047-640F-AB65-8058-6CDD03733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D8A311-2216-3E9C-EF82-AC4E27C23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24F47C-666D-8B11-4B1E-A98E22E16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6EE327-006C-4A2D-AC60-997E0EB312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7742973"/>
      </p:ext>
    </p:extLst>
  </p:cSld>
  <p:clrMapOvr>
    <a:masterClrMapping/>
  </p:clrMapOvr>
  <p:transition spd="slow"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2293A3F-F91E-F6B7-D96A-52B45D14E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A92CC98-3C17-04F5-8840-D801D1BA9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82BA0EA-5DA8-5F88-0AEA-9DF027CEB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70AC93-AA02-42B9-8248-C5E8DF1C79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0653801"/>
      </p:ext>
    </p:extLst>
  </p:cSld>
  <p:clrMapOvr>
    <a:masterClrMapping/>
  </p:clrMapOvr>
  <p:transition spd="slow"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416B918-742E-415A-1F2B-76351C7D4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C9A2572-F693-498C-B669-F1DB24B64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AED77C8-0A44-6E77-11F3-70BB55D46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3433E8-ED7A-437B-A73C-4589A60144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4169395"/>
      </p:ext>
    </p:extLst>
  </p:cSld>
  <p:clrMapOvr>
    <a:masterClrMapping/>
  </p:clrMapOvr>
  <p:transition spd="slow">
    <p:rand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FC12770-D0CE-94F6-127F-893D87342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5D05299-B784-3026-6320-F90087AEB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3CA96ED-7A9C-B0DF-4B8F-5F97EC575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96AAED-1947-4B79-8658-C3E0814B06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9591332"/>
      </p:ext>
    </p:extLst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4618B35-0CB0-0D7C-4B70-CE892CFEA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D49E75-9285-47D3-A652-55D34A926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204431-C0B3-F6EC-FAB3-6A28EF9C3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D21F0D-DCA8-476F-B9BE-C396882656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1684778"/>
      </p:ext>
    </p:extLst>
  </p:cSld>
  <p:clrMapOvr>
    <a:masterClrMapping/>
  </p:clrMapOvr>
  <p:transition spd="slow">
    <p:rand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368AAF8-885F-88C8-E4C2-D75E4D76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B96507C-890B-C361-835F-CFD884ABA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BAB6EDC-D986-D3EB-D382-AFED6273F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27EB13-58D6-4744-863E-BDF8DCF339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7269462"/>
      </p:ext>
    </p:extLst>
  </p:cSld>
  <p:clrMapOvr>
    <a:masterClrMapping/>
  </p:clrMapOvr>
  <p:transition spd="slow">
    <p:rand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A524B96-FED3-573A-FCBF-18CD3D614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7AF0A6D-E195-70A1-66BA-8FE63DE79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97D8AAA-D030-47EC-B94E-CDA6CCE34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AB61C4-A872-4B93-8FC5-A20B0FA44B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8989949"/>
      </p:ext>
    </p:extLst>
  </p:cSld>
  <p:clrMapOvr>
    <a:masterClrMapping/>
  </p:clrMapOvr>
  <p:transition spd="slow">
    <p:rand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5065F7D-7EDD-B8B9-922D-E9D0E3D3A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FD52841-8DE9-E992-35A2-7BCD60C31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63A0901-2663-060C-0414-056CD33C0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EEE9C7-7A1E-409E-8840-B8A6B7519D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5797975"/>
      </p:ext>
    </p:extLst>
  </p:cSld>
  <p:clrMapOvr>
    <a:masterClrMapping/>
  </p:clrMapOvr>
  <p:transition spd="slow">
    <p:rand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B4D6F5-A96D-B6CE-068A-B62833390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22013A-0E3C-3927-D02E-590790B23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E92236-E7AC-411E-DC48-8E6D2C25B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322A76-7C9F-4B9A-8DA1-438A87D78E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4703043"/>
      </p:ext>
    </p:extLst>
  </p:cSld>
  <p:clrMapOvr>
    <a:masterClrMapping/>
  </p:clrMapOvr>
  <p:transition spd="slow">
    <p:rand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E42765-71AD-D8D1-F289-CFF8932EA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E6518E-3A5A-31F9-75C7-7EAC6343B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B326AD-B217-E3F4-0C68-29C077705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91DAB4-6201-4957-9A06-66C31C04A8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1167393"/>
      </p:ext>
    </p:extLst>
  </p:cSld>
  <p:clrMapOvr>
    <a:masterClrMapping/>
  </p:clrMapOvr>
  <p:transition spd="slow">
    <p:rand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CA450F-4288-7949-CF25-003C04B4E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CA4800-61F0-C537-F9A2-04D96DF8D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7C8ADD-E921-4569-3BEE-01DEE5742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B4277F-9127-4BD3-94DB-4F77F2BA02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7035840"/>
      </p:ext>
    </p:extLst>
  </p:cSld>
  <p:clrMapOvr>
    <a:masterClrMapping/>
  </p:clrMapOvr>
  <p:transition spd="slow">
    <p:rand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3F12B3-261E-1CE2-9D9B-60AB3D0F3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03D867-1C19-59DB-5585-104F5DB6C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8AF748-AF3A-AD5C-FA3D-7B78F96E9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298465-49C0-46B5-B509-8F3A79692D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4246615"/>
      </p:ext>
    </p:extLst>
  </p:cSld>
  <p:clrMapOvr>
    <a:masterClrMapping/>
  </p:clrMapOvr>
  <p:transition spd="slow">
    <p:random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B7D175-406C-05FF-5E7D-8266B2D33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918352-C7D4-92FE-542D-42E894A26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BC5D73-B2A8-A6EB-3640-231B56746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592104-19A4-40E1-AEFA-305C9A9253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4859750"/>
      </p:ext>
    </p:extLst>
  </p:cSld>
  <p:clrMapOvr>
    <a:masterClrMapping/>
  </p:clrMapOvr>
  <p:transition spd="slow">
    <p:random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381012B-9970-BFC0-119E-A2BED1468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1EFCE49-0AB3-5219-5FAA-784908D76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8B8AE3C-C0CA-D901-862F-6A23751D4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0C9A03-B7DE-4169-80ED-9352DB6809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974583"/>
      </p:ext>
    </p:extLst>
  </p:cSld>
  <p:clrMapOvr>
    <a:masterClrMapping/>
  </p:clrMapOvr>
  <p:transition spd="slow">
    <p:rand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3004FCB-BBE4-7A05-AEA5-CC35B6F88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CA1B5B8-CEAB-5FC0-D02D-86CAF7DD8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1B65C64-4859-A1D3-74AD-C6EBAD71C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6F0D90-4E76-4A6D-8F7C-3D87AA16A0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5750583"/>
      </p:ext>
    </p:extLst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38BE08E-AEF0-DFFC-A61C-8ABBC890D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C9C1F97-3475-ED82-2A49-A5D923F8A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425E03E-B454-D010-E6F5-76E4669C2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6806EB-118C-415B-9F28-5B11DE9698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9861344"/>
      </p:ext>
    </p:extLst>
  </p:cSld>
  <p:clrMapOvr>
    <a:masterClrMapping/>
  </p:clrMapOvr>
  <p:transition spd="slow">
    <p:random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7D81550-D6DC-70AD-EB6C-936AEF052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4D818FB-8667-266A-8312-C6248C5A2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AE452FA-F8F3-B357-FCF7-AA1D8ABA5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9ABF65-DD32-4EA4-8BA5-C1916603A2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3035785"/>
      </p:ext>
    </p:extLst>
  </p:cSld>
  <p:clrMapOvr>
    <a:masterClrMapping/>
  </p:clrMapOvr>
  <p:transition spd="slow">
    <p:random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9E7DEE6-9F16-DDFE-C1E7-25EB15B45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2A9B9D1-21C5-F552-EBB7-98A542A03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6576236-94AF-EDD2-222D-DD10D9AF9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A19C9E-A917-4121-93DA-B2A11A4511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6786882"/>
      </p:ext>
    </p:extLst>
  </p:cSld>
  <p:clrMapOvr>
    <a:masterClrMapping/>
  </p:clrMapOvr>
  <p:transition spd="slow">
    <p:random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0353820-32D3-29D5-E2FC-CC62C0D7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0A3B2AF-0C68-7A97-EDB0-861E20FD4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A0B5073-0885-7B9C-3F52-F3D0C1CF1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D9AADA-752B-4FCF-91A8-9420D894F6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9273966"/>
      </p:ext>
    </p:extLst>
  </p:cSld>
  <p:clrMapOvr>
    <a:masterClrMapping/>
  </p:clrMapOvr>
  <p:transition spd="slow">
    <p:random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7D70C26-59F3-E245-3E0B-1DFBD797C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E71504D-9C6F-ECDD-C8F7-ADD899D21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C69845E-C914-C48F-6C28-5B6E667E4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B218EC-B163-4601-B194-D528807234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5015481"/>
      </p:ext>
    </p:extLst>
  </p:cSld>
  <p:clrMapOvr>
    <a:masterClrMapping/>
  </p:clrMapOvr>
  <p:transition spd="slow">
    <p:random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C9FA8B-03F2-2484-2C59-5D705F82F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9FDE16-21EB-8D11-032E-6C0490758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62CB0B-4D9D-6F27-BB1C-A502E1D40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BB3B7C-1685-40A4-9176-9A4205178E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7376682"/>
      </p:ext>
    </p:extLst>
  </p:cSld>
  <p:clrMapOvr>
    <a:masterClrMapping/>
  </p:clrMapOvr>
  <p:transition spd="slow">
    <p:random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1E0CEF-4089-F8F8-212F-0654F0549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98539F-650D-665B-E806-AE9225089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984C0D-F538-81DD-DBFA-CAAF54A3A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EFD200-01CE-4E4E-AB4C-6947A3A9C8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6538290"/>
      </p:ext>
    </p:extLst>
  </p:cSld>
  <p:clrMapOvr>
    <a:masterClrMapping/>
  </p:clrMapOvr>
  <p:transition spd="slow">
    <p:random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724B3E-7F4C-B3A7-3CDF-AD4216F3E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EF8F7E-E8FA-3418-C909-E3F80E9B2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C20E6D-6E7C-1E41-B0BA-035FEBE05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8ACA17-7778-4386-B551-A74FF3428C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4214283"/>
      </p:ext>
    </p:extLst>
  </p:cSld>
  <p:clrMapOvr>
    <a:masterClrMapping/>
  </p:clrMapOvr>
  <p:transition spd="slow">
    <p:random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485D53-4E8A-6EFB-FC9A-413503F12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39DECD-217B-F38E-8049-BFEACACAA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59FB7B-BF80-7048-D0ED-9776AE827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19F56A-A573-4F9D-B4E5-8C975C6D33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3176271"/>
      </p:ext>
    </p:extLst>
  </p:cSld>
  <p:clrMapOvr>
    <a:masterClrMapping/>
  </p:clrMapOvr>
  <p:transition spd="slow">
    <p:random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9B7DC9-4135-A4BE-FD47-8BFA9FCA9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422A83-7346-8B50-D406-97A1353CF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9F7FE6-8124-A8E4-CCB2-68E61F79D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C0010E-D6CA-44B8-ADC3-AC1C8E2DD7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7539300"/>
      </p:ext>
    </p:extLst>
  </p:cSld>
  <p:clrMapOvr>
    <a:masterClrMapping/>
  </p:clrMapOvr>
  <p:transition spd="slow">
    <p:random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03AA624-8662-09E7-1444-253C3EBBB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3F12244-F6A2-C32A-435A-354EAA66D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B994449-2154-D266-C8A8-8B8EC4D63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70376C-712A-42F6-AB2E-F7C52DCE92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5355775"/>
      </p:ext>
    </p:extLst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3C34161-39F5-90ED-B153-1C4ACB5D9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65554BA-265D-DEA1-A8D1-AE02D451E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E261A09-824B-CBA7-99FE-CEDA6AE17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C2733B-4030-4031-80D3-0F18F30761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625464"/>
      </p:ext>
    </p:extLst>
  </p:cSld>
  <p:clrMapOvr>
    <a:masterClrMapping/>
  </p:clrMapOvr>
  <p:transition spd="slow">
    <p:random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E62F551-C424-D6DC-2833-DDF88B961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567578A-F0C3-CA2D-709F-457151BAA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B000AB3-C5D3-C7C6-7A9E-9D2ED26CB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3732A0-E9A0-4887-8956-CD60650099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7782155"/>
      </p:ext>
    </p:extLst>
  </p:cSld>
  <p:clrMapOvr>
    <a:masterClrMapping/>
  </p:clrMapOvr>
  <p:transition spd="slow">
    <p:random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9669E35-E3D3-D510-CFF4-4F8FA56B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D602C1F-028F-730D-F2C5-606C88521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19B9022-7A5B-AD41-1DE1-74C975D6D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BED5C8-4575-4904-9653-C7F0D45815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6882709"/>
      </p:ext>
    </p:extLst>
  </p:cSld>
  <p:clrMapOvr>
    <a:masterClrMapping/>
  </p:clrMapOvr>
  <p:transition spd="slow">
    <p:random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D7BA72B-8EB0-BAA4-0FD2-31AEB1EDA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952EEF6-663B-DFA7-081B-0A1C3BDDC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056B4D7-5DA3-0CE7-EA1A-FFF35E310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0B9C63-F34F-47CD-B027-5B8233C07D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0502732"/>
      </p:ext>
    </p:extLst>
  </p:cSld>
  <p:clrMapOvr>
    <a:masterClrMapping/>
  </p:clrMapOvr>
  <p:transition spd="slow">
    <p:random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9B9A911-9190-8280-35D7-FE4C6104E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9B758E6-3097-73FC-9C3A-816BB54FA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BC3F7B6-1B97-1084-B97A-29344F85D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D544D1-8371-46B4-9090-655C9C6909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1056488"/>
      </p:ext>
    </p:extLst>
  </p:cSld>
  <p:clrMapOvr>
    <a:masterClrMapping/>
  </p:clrMapOvr>
  <p:transition spd="slow">
    <p:random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3FA9966-FC78-0402-0666-BC200DD5A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D6AE623-B77E-A23B-3987-2C7FF446C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6F47D12-625D-6CA0-A75F-7623B1B2B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FC0405-5470-40D2-A289-89F9E794CB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8355673"/>
      </p:ext>
    </p:extLst>
  </p:cSld>
  <p:clrMapOvr>
    <a:masterClrMapping/>
  </p:clrMapOvr>
  <p:transition spd="slow">
    <p:random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0B73B9-0DA0-D3BD-9696-8FBD0FBD0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4B517B-7836-522B-3A0A-AD61BBE54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04DE7A-F40C-2949-A5C1-078650494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44887B-81B6-48B5-B795-AAC573657A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0316256"/>
      </p:ext>
    </p:extLst>
  </p:cSld>
  <p:clrMapOvr>
    <a:masterClrMapping/>
  </p:clrMapOvr>
  <p:transition spd="slow">
    <p:random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51829B-0A64-B26F-BADB-94F0B33A0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80EABA-E871-F9CD-C954-DA7D02BFE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AE3F9-7947-3A66-1D07-ED9A96003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4FDC82-5412-4B80-8CD6-26E4D4FA6E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1030517"/>
      </p:ext>
    </p:extLst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789105A-9774-999D-0AEB-AC50200BF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0552538-3E30-EFCA-55CA-FE6D6B295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E9537FA-8F65-7F24-B908-D8492093D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5DDD90-2094-4B6E-A574-8D211A3F34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6040944"/>
      </p:ext>
    </p:extLst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EFA29A0-0B38-B34A-3C21-D35AFA493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9FC32A4-3727-FB5A-6D13-E4EC7BCBD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CDA7A11-372F-1466-4974-615DD856D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6C5E4A-D883-4021-8FC6-F40AEA8694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2122756"/>
      </p:ext>
    </p:extLst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rtlCol="0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517AA6D-AA92-05F3-2302-D53C91E65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EEF5A16-DEBE-0EB6-A9EC-900860CA0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034D56B-7291-29C1-6F6C-2B1161D41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993F39-D7DF-4B67-81F0-29C1330B8A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9393079"/>
      </p:ext>
    </p:extLst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193F388-42D9-FE83-B76E-B576BFCF4143}"/>
              </a:ext>
            </a:extLst>
          </p:cNvPr>
          <p:cNvSpPr/>
          <p:nvPr/>
        </p:nvSpPr>
        <p:spPr>
          <a:xfrm>
            <a:off x="182563" y="182563"/>
            <a:ext cx="8778875" cy="649287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C9704F6B-B634-7768-9303-3E3A17EA653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57250" y="609600"/>
            <a:ext cx="7407275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BE8319CB-9365-9C19-58A2-ED1976B9022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57250" y="2057400"/>
            <a:ext cx="74041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6118B0-515C-87E6-56C2-AAC1913ADA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7250" y="6224588"/>
            <a:ext cx="1746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8B3E76-F4A9-F97D-1465-C4A05E5150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62275" y="6224588"/>
            <a:ext cx="35385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3C094-A190-8844-0807-E57D036B51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7700" y="6224588"/>
            <a:ext cx="12795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chemeClr val="accent1"/>
                </a:solidFill>
              </a:defRPr>
            </a:lvl1pPr>
          </a:lstStyle>
          <a:p>
            <a:fld id="{67A5EA7A-F102-497C-9D62-CA09D545D72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0" r:id="rId1"/>
    <p:sldLayoutId id="2147484170" r:id="rId2"/>
    <p:sldLayoutId id="2147484231" r:id="rId3"/>
    <p:sldLayoutId id="2147484171" r:id="rId4"/>
    <p:sldLayoutId id="2147484172" r:id="rId5"/>
    <p:sldLayoutId id="2147484173" r:id="rId6"/>
    <p:sldLayoutId id="2147484174" r:id="rId7"/>
    <p:sldLayoutId id="2147484175" r:id="rId8"/>
    <p:sldLayoutId id="2147484176" r:id="rId9"/>
    <p:sldLayoutId id="2147484177" r:id="rId10"/>
    <p:sldLayoutId id="2147484178" r:id="rId11"/>
  </p:sldLayoutIdLst>
  <p:transition spd="slow">
    <p:random/>
  </p:transition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itchFamily="34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itchFamily="34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itchFamily="34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itchFamily="34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itchFamily="34" charset="0"/>
        </a:defRPr>
      </a:lvl9pPr>
    </p:titleStyle>
    <p:bodyStyle>
      <a:lvl1pPr marL="171450" indent="-136525" algn="l" defTabSz="685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kern="1200">
          <a:solidFill>
            <a:schemeClr val="accent1"/>
          </a:solidFill>
          <a:latin typeface="+mn-lt"/>
          <a:ea typeface="+mn-ea"/>
          <a:cs typeface="+mn-cs"/>
        </a:defRPr>
      </a:lvl2pPr>
      <a:lvl3pPr marL="547688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063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19163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06B440F-EB45-6280-41FC-DD6D2003362D}"/>
              </a:ext>
            </a:extLst>
          </p:cNvPr>
          <p:cNvSpPr/>
          <p:nvPr/>
        </p:nvSpPr>
        <p:spPr>
          <a:xfrm>
            <a:off x="182563" y="182563"/>
            <a:ext cx="8778875" cy="64928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51" name="Title Placeholder 1">
            <a:extLst>
              <a:ext uri="{FF2B5EF4-FFF2-40B4-BE49-F238E27FC236}">
                <a16:creationId xmlns:a16="http://schemas.microsoft.com/office/drawing/2014/main" id="{DB60AA9E-DC47-9D36-2F1B-E1877897568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57250" y="609600"/>
            <a:ext cx="7407275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2" name="Text Placeholder 2">
            <a:extLst>
              <a:ext uri="{FF2B5EF4-FFF2-40B4-BE49-F238E27FC236}">
                <a16:creationId xmlns:a16="http://schemas.microsoft.com/office/drawing/2014/main" id="{2A93EDEC-3DC0-753E-9412-4B2AFF19DF7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57250" y="2057400"/>
            <a:ext cx="74041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9A5BAC-862E-8204-B163-51478304F5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7250" y="6224588"/>
            <a:ext cx="1746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D56809-4F27-4C00-2D16-D086926CCE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62275" y="6224588"/>
            <a:ext cx="35385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D7EC93-E535-75E0-0654-776ADAD9EE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7700" y="6224588"/>
            <a:ext cx="12795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9F1E633C-0602-450A-88D6-D39BEB4609F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2" r:id="rId1"/>
    <p:sldLayoutId id="2147484179" r:id="rId2"/>
    <p:sldLayoutId id="2147484233" r:id="rId3"/>
    <p:sldLayoutId id="2147484180" r:id="rId4"/>
    <p:sldLayoutId id="2147484181" r:id="rId5"/>
    <p:sldLayoutId id="2147484182" r:id="rId6"/>
    <p:sldLayoutId id="2147484183" r:id="rId7"/>
    <p:sldLayoutId id="2147484184" r:id="rId8"/>
    <p:sldLayoutId id="2147484185" r:id="rId9"/>
    <p:sldLayoutId id="2147484186" r:id="rId10"/>
    <p:sldLayoutId id="2147484187" r:id="rId11"/>
  </p:sldLayoutIdLst>
  <p:transition spd="slow">
    <p:random/>
  </p:transition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9pPr>
    </p:titleStyle>
    <p:bodyStyle>
      <a:lvl1pPr marL="171450" indent="-136525" algn="l" defTabSz="685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chemeClr val="tx1"/>
        </a:buClr>
        <a:buSzPct val="80000"/>
        <a:buFont typeface="Corbel" panose="020B0503020204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anose="020B0503020204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547688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anose="020B0503020204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54063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anose="020B0503020204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9163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anose="020B0503020204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507FB3F-101F-356F-B69D-88541E9F0108}"/>
              </a:ext>
            </a:extLst>
          </p:cNvPr>
          <p:cNvSpPr/>
          <p:nvPr/>
        </p:nvSpPr>
        <p:spPr>
          <a:xfrm>
            <a:off x="182563" y="182563"/>
            <a:ext cx="8778875" cy="64928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075" name="Title Placeholder 1">
            <a:extLst>
              <a:ext uri="{FF2B5EF4-FFF2-40B4-BE49-F238E27FC236}">
                <a16:creationId xmlns:a16="http://schemas.microsoft.com/office/drawing/2014/main" id="{70B4D0FE-3B83-2450-480A-9E066689C5A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57250" y="609600"/>
            <a:ext cx="7407275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6" name="Text Placeholder 2">
            <a:extLst>
              <a:ext uri="{FF2B5EF4-FFF2-40B4-BE49-F238E27FC236}">
                <a16:creationId xmlns:a16="http://schemas.microsoft.com/office/drawing/2014/main" id="{1A5EBD96-6320-F5FC-1AF7-76B3C9DC8E0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57250" y="2057400"/>
            <a:ext cx="74041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065947-2D5A-47F9-BA50-691653E1B8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7250" y="6224588"/>
            <a:ext cx="1746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3D3775-9AD0-371D-38D0-A42844C39D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62275" y="6224588"/>
            <a:ext cx="35385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857181-1065-6D28-05A6-AC38CC99A2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7700" y="6224588"/>
            <a:ext cx="12795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B0DDDE05-D5EE-4A34-838A-958560F2866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4" r:id="rId1"/>
    <p:sldLayoutId id="2147484188" r:id="rId2"/>
    <p:sldLayoutId id="2147484235" r:id="rId3"/>
    <p:sldLayoutId id="2147484189" r:id="rId4"/>
    <p:sldLayoutId id="2147484190" r:id="rId5"/>
    <p:sldLayoutId id="2147484191" r:id="rId6"/>
    <p:sldLayoutId id="2147484192" r:id="rId7"/>
    <p:sldLayoutId id="2147484193" r:id="rId8"/>
    <p:sldLayoutId id="2147484194" r:id="rId9"/>
    <p:sldLayoutId id="2147484195" r:id="rId10"/>
    <p:sldLayoutId id="2147484196" r:id="rId11"/>
  </p:sldLayoutIdLst>
  <p:transition spd="slow">
    <p:random/>
  </p:transition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9pPr>
    </p:titleStyle>
    <p:bodyStyle>
      <a:lvl1pPr marL="171450" indent="-136525" algn="l" defTabSz="685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chemeClr val="tx1"/>
        </a:buClr>
        <a:buSzPct val="80000"/>
        <a:buFont typeface="Corbel" panose="020B0503020204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anose="020B0503020204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547688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anose="020B0503020204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54063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anose="020B0503020204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9163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anose="020B0503020204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>
            <a:extLst>
              <a:ext uri="{FF2B5EF4-FFF2-40B4-BE49-F238E27FC236}">
                <a16:creationId xmlns:a16="http://schemas.microsoft.com/office/drawing/2014/main" id="{F0B815ED-BFD7-F755-0082-1C839F19CC2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Text Placeholder 2">
            <a:extLst>
              <a:ext uri="{FF2B5EF4-FFF2-40B4-BE49-F238E27FC236}">
                <a16:creationId xmlns:a16="http://schemas.microsoft.com/office/drawing/2014/main" id="{BF0B0D55-F9F5-51B5-2315-94BF7E8E1FC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46AE2E-FBDB-7BFE-C8F9-CECE07F63A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E1BA18-272D-78E3-263A-B19F64A20E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3D66D4-B06F-4449-C055-15D7051E76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D94A70EF-5DA6-47A2-B718-94800346436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7" r:id="rId1"/>
    <p:sldLayoutId id="2147484198" r:id="rId2"/>
    <p:sldLayoutId id="2147484199" r:id="rId3"/>
    <p:sldLayoutId id="2147484200" r:id="rId4"/>
    <p:sldLayoutId id="2147484201" r:id="rId5"/>
    <p:sldLayoutId id="2147484202" r:id="rId6"/>
    <p:sldLayoutId id="2147484203" r:id="rId7"/>
    <p:sldLayoutId id="2147484204" r:id="rId8"/>
    <p:sldLayoutId id="2147484205" r:id="rId9"/>
    <p:sldLayoutId id="2147484206" r:id="rId10"/>
    <p:sldLayoutId id="2147484207" r:id="rId11"/>
  </p:sldLayoutIdLst>
  <p:transition spd="slow">
    <p:random/>
  </p:transition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>
            <a:extLst>
              <a:ext uri="{FF2B5EF4-FFF2-40B4-BE49-F238E27FC236}">
                <a16:creationId xmlns:a16="http://schemas.microsoft.com/office/drawing/2014/main" id="{6FD31692-27CD-78D4-0BD7-B88FA14E111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Text Placeholder 2">
            <a:extLst>
              <a:ext uri="{FF2B5EF4-FFF2-40B4-BE49-F238E27FC236}">
                <a16:creationId xmlns:a16="http://schemas.microsoft.com/office/drawing/2014/main" id="{1B38069D-2BEF-CBA1-710D-F68CD6300D5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66A3FA-B7EB-76C9-ED44-E8FFCCF7E6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EFC95E-15FC-0690-DC56-C7D2735335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1DA4BB-5181-9FFA-4941-C7F77D510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E8D0951C-B9E1-4FF8-AE8C-6E518EE4B47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8" r:id="rId1"/>
    <p:sldLayoutId id="2147484209" r:id="rId2"/>
    <p:sldLayoutId id="2147484210" r:id="rId3"/>
    <p:sldLayoutId id="2147484211" r:id="rId4"/>
    <p:sldLayoutId id="2147484212" r:id="rId5"/>
    <p:sldLayoutId id="2147484213" r:id="rId6"/>
    <p:sldLayoutId id="2147484214" r:id="rId7"/>
    <p:sldLayoutId id="2147484215" r:id="rId8"/>
    <p:sldLayoutId id="2147484216" r:id="rId9"/>
    <p:sldLayoutId id="2147484217" r:id="rId10"/>
    <p:sldLayoutId id="2147484218" r:id="rId11"/>
  </p:sldLayoutIdLst>
  <p:transition spd="slow">
    <p:random/>
  </p:transition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>
            <a:extLst>
              <a:ext uri="{FF2B5EF4-FFF2-40B4-BE49-F238E27FC236}">
                <a16:creationId xmlns:a16="http://schemas.microsoft.com/office/drawing/2014/main" id="{0DB803DF-6559-6031-D592-F213D55EDD4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147" name="Text Placeholder 2">
            <a:extLst>
              <a:ext uri="{FF2B5EF4-FFF2-40B4-BE49-F238E27FC236}">
                <a16:creationId xmlns:a16="http://schemas.microsoft.com/office/drawing/2014/main" id="{30CF88CD-A51E-E5FE-18A2-F5D493138AF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F91F3F-F7D6-DC0A-1AD6-19C70015D2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86A1B2-22A7-91DB-2057-899B44FDD6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236F0B-9C07-4D9A-2BB5-CD527F5A3B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C27B5019-4665-486C-95B5-4943FBDEBB7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9" r:id="rId1"/>
    <p:sldLayoutId id="2147484220" r:id="rId2"/>
    <p:sldLayoutId id="2147484221" r:id="rId3"/>
    <p:sldLayoutId id="2147484222" r:id="rId4"/>
    <p:sldLayoutId id="2147484223" r:id="rId5"/>
    <p:sldLayoutId id="2147484224" r:id="rId6"/>
    <p:sldLayoutId id="2147484225" r:id="rId7"/>
    <p:sldLayoutId id="2147484226" r:id="rId8"/>
    <p:sldLayoutId id="2147484227" r:id="rId9"/>
    <p:sldLayoutId id="2147484228" r:id="rId10"/>
    <p:sldLayoutId id="2147484229" r:id="rId11"/>
  </p:sldLayoutIdLst>
  <p:transition spd="slow">
    <p:random/>
  </p:transition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38DE98EC-B2A8-89AD-26CF-9BBDFEAC616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en-US" sz="8800"/>
              <a:t>Judiciary</a:t>
            </a:r>
            <a:endParaRPr lang="en-US" altLang="en-US"/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8EC3AC3F-9FA1-6700-7509-B9409339D2A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282700" y="3870325"/>
            <a:ext cx="6575425" cy="1387475"/>
          </a:xfrm>
        </p:spPr>
        <p:txBody>
          <a:bodyPr/>
          <a:lstStyle/>
          <a:p>
            <a:pPr algn="l" eaLnBrk="1" hangingPunct="1"/>
            <a:endParaRPr lang="en-US" altLang="en-US"/>
          </a:p>
          <a:p>
            <a:pPr algn="l" eaLnBrk="1" hangingPunct="1"/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>
            <a:extLst>
              <a:ext uri="{FF2B5EF4-FFF2-40B4-BE49-F238E27FC236}">
                <a16:creationId xmlns:a16="http://schemas.microsoft.com/office/drawing/2014/main" id="{35668601-0C1C-F3EB-9525-92FF144F3E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233738"/>
            <a:ext cx="5715000" cy="341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1">
            <a:extLst>
              <a:ext uri="{FF2B5EF4-FFF2-40B4-BE49-F238E27FC236}">
                <a16:creationId xmlns:a16="http://schemas.microsoft.com/office/drawing/2014/main" id="{898C4B47-E1E8-B84D-B620-56B1F5ADB6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54864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7DC412B-8F8D-FA5B-FFFB-3F8385A999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219200"/>
            <a:ext cx="8001000" cy="506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859095"/>
      </p:ext>
    </p:extLst>
  </p:cSld>
  <p:clrMapOvr>
    <a:masterClrMapping/>
  </p:clrMapOvr>
  <p:transition spd="slow"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ECF9DFE1-4AA9-809A-29B6-5AC838BE4D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Deciding the Case</a:t>
            </a: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9EE56814-638E-FFBB-C0DA-BE9890F1DE3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/>
              <a:t>Interpretation</a:t>
            </a:r>
          </a:p>
          <a:p>
            <a:pPr eaLnBrk="1" hangingPunct="1"/>
            <a:r>
              <a:rPr lang="en-US" altLang="en-US" sz="2800" dirty="0"/>
              <a:t>Precedent (</a:t>
            </a:r>
            <a:r>
              <a:rPr lang="en-US" altLang="en-US" sz="2800" i="1" dirty="0"/>
              <a:t>stare decisis)</a:t>
            </a:r>
            <a:endParaRPr lang="en-US" altLang="en-US" sz="2800" dirty="0"/>
          </a:p>
          <a:p>
            <a:pPr eaLnBrk="1" hangingPunct="1"/>
            <a:r>
              <a:rPr lang="en-US" altLang="en-US" sz="2800" dirty="0"/>
              <a:t>Judicial restraint and judicial activism</a:t>
            </a:r>
          </a:p>
          <a:p>
            <a:pPr eaLnBrk="1" hangingPunct="1"/>
            <a:r>
              <a:rPr lang="en-US" altLang="en-US" sz="2800" dirty="0"/>
              <a:t>“Activist Judges”</a:t>
            </a:r>
          </a:p>
          <a:p>
            <a:pPr eaLnBrk="1" hangingPunct="1"/>
            <a:r>
              <a:rPr lang="en-US" altLang="en-US" sz="2800" dirty="0"/>
              <a:t>Attitudinal Model</a:t>
            </a:r>
          </a:p>
          <a:p>
            <a:pPr eaLnBrk="1" hangingPunct="1"/>
            <a:r>
              <a:rPr lang="en-US" altLang="en-US" sz="2800" dirty="0"/>
              <a:t>Strategic model</a:t>
            </a:r>
          </a:p>
          <a:p>
            <a:pPr eaLnBrk="1" hangingPunct="1"/>
            <a:r>
              <a:rPr lang="en-US" altLang="en-US" sz="2800" dirty="0"/>
              <a:t>Briefs and arguments</a:t>
            </a:r>
          </a:p>
          <a:p>
            <a:pPr eaLnBrk="1" hangingPunct="1"/>
            <a:r>
              <a:rPr lang="en-US" altLang="en-US" sz="2800" dirty="0"/>
              <a:t>The Opinion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  <p:bldP spid="5222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052CAA06-79B2-A28A-A45F-F0E576769A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Courts and the Public</a:t>
            </a:r>
          </a:p>
        </p:txBody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3395C1CA-E651-189E-C0B9-CDED827DC25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/>
              <a:t>Public policy</a:t>
            </a:r>
          </a:p>
          <a:p>
            <a:pPr eaLnBrk="1" hangingPunct="1"/>
            <a:r>
              <a:rPr lang="en-US" altLang="en-US" sz="2800" dirty="0"/>
              <a:t>Public Opinion and court decisions</a:t>
            </a:r>
          </a:p>
          <a:p>
            <a:pPr eaLnBrk="1" hangingPunct="1"/>
            <a:r>
              <a:rPr lang="en-US" altLang="en-US" sz="2800" dirty="0"/>
              <a:t>Courts under Trump</a:t>
            </a:r>
          </a:p>
          <a:p>
            <a:pPr eaLnBrk="1" hangingPunct="1"/>
            <a:r>
              <a:rPr lang="en-US" altLang="en-US" sz="2800" dirty="0"/>
              <a:t>Time to re-think the Court?</a:t>
            </a:r>
          </a:p>
          <a:p>
            <a:pPr eaLnBrk="1" hangingPunct="1"/>
            <a:endParaRPr lang="en-US" alt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/>
      <p:bldP spid="6553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4077A6-8367-B194-26AF-73FAF54CC0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50" y="323850"/>
            <a:ext cx="4000500" cy="621030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770FFC-06B0-3237-E804-8DF239138B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1" y="304800"/>
            <a:ext cx="4541108" cy="4114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1D34748-835B-3A3E-BED1-E34847A79B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2090" y="3124200"/>
            <a:ext cx="4116359" cy="3534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390295"/>
      </p:ext>
    </p:extLst>
  </p:cSld>
  <p:clrMapOvr>
    <a:masterClrMapping/>
  </p:clrMapOvr>
  <p:transition spd="slow"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1">
            <a:extLst>
              <a:ext uri="{FF2B5EF4-FFF2-40B4-BE49-F238E27FC236}">
                <a16:creationId xmlns:a16="http://schemas.microsoft.com/office/drawing/2014/main" id="{4CF07C83-94AD-C927-0566-4B28A90307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9925" y="3048000"/>
            <a:ext cx="1841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4400">
              <a:solidFill>
                <a:schemeClr val="tx2"/>
              </a:solidFill>
            </a:endParaRPr>
          </a:p>
        </p:txBody>
      </p:sp>
      <p:pic>
        <p:nvPicPr>
          <p:cNvPr id="28675" name="Picture 15" descr="Court">
            <a:extLst>
              <a:ext uri="{FF2B5EF4-FFF2-40B4-BE49-F238E27FC236}">
                <a16:creationId xmlns:a16="http://schemas.microsoft.com/office/drawing/2014/main" id="{901F65E7-E981-75B0-580C-3D8A1C023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868680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E7AA00EB-F4D5-00D5-5131-BA07A6B8DD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Introduction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7D684491-473E-376D-F389-46784680A9F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Independence of judicial branch</a:t>
            </a:r>
          </a:p>
          <a:p>
            <a:pPr eaLnBrk="1" hangingPunct="1"/>
            <a:r>
              <a:rPr lang="en-US" altLang="en-US" sz="2800"/>
              <a:t>Complexity of judicial branch</a:t>
            </a:r>
          </a:p>
          <a:p>
            <a:pPr eaLnBrk="1" hangingPunct="1"/>
            <a:r>
              <a:rPr lang="en-US" altLang="en-US" sz="2800"/>
              <a:t>Judicial Review</a:t>
            </a:r>
          </a:p>
          <a:p>
            <a:pPr eaLnBrk="1" hangingPunct="1"/>
            <a:r>
              <a:rPr lang="en-US" altLang="en-US" sz="2800" b="1"/>
              <a:t>Courts are political</a:t>
            </a:r>
          </a:p>
          <a:p>
            <a:pPr eaLnBrk="1" hangingPunct="1">
              <a:buFontTx/>
              <a:buNone/>
            </a:pPr>
            <a:endParaRPr lang="en-US" altLang="en-US" sz="28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  <p:bldP spid="4505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BC79AAE2-8D16-6715-EB87-2B75709CBA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Structure of Court System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124ACA87-2155-05A7-D7FA-810E04BB623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State vs. Federal Courts</a:t>
            </a:r>
          </a:p>
          <a:p>
            <a:pPr eaLnBrk="1" hangingPunct="1"/>
            <a:r>
              <a:rPr lang="en-US" altLang="en-US" sz="2800"/>
              <a:t>Article III</a:t>
            </a:r>
          </a:p>
          <a:p>
            <a:pPr eaLnBrk="1" hangingPunct="1"/>
            <a:r>
              <a:rPr lang="en-US" altLang="en-US" sz="2800"/>
              <a:t>Judiciary Act</a:t>
            </a:r>
          </a:p>
          <a:p>
            <a:pPr eaLnBrk="1" hangingPunct="1"/>
            <a:r>
              <a:rPr lang="en-US" altLang="en-US" sz="2800"/>
              <a:t>Jurisdiction</a:t>
            </a:r>
          </a:p>
          <a:p>
            <a:pPr eaLnBrk="1" hangingPunct="1"/>
            <a:r>
              <a:rPr lang="en-US" altLang="en-US" sz="2800"/>
              <a:t>U.S. District Courts</a:t>
            </a:r>
          </a:p>
          <a:p>
            <a:pPr eaLnBrk="1" hangingPunct="1"/>
            <a:r>
              <a:rPr lang="en-US" altLang="en-US" sz="2800"/>
              <a:t>Courts of Appeals (Circuit Courts)</a:t>
            </a:r>
          </a:p>
          <a:p>
            <a:pPr eaLnBrk="1" hangingPunct="1"/>
            <a:r>
              <a:rPr lang="en-US" altLang="en-US" sz="2800"/>
              <a:t>Supreme Court</a:t>
            </a:r>
          </a:p>
          <a:p>
            <a:pPr eaLnBrk="1" hangingPunct="1">
              <a:buFontTx/>
              <a:buNone/>
            </a:pPr>
            <a:endParaRPr lang="en-US" altLang="en-US" sz="2800"/>
          </a:p>
          <a:p>
            <a:pPr eaLnBrk="1" hangingPunct="1"/>
            <a:endParaRPr lang="en-US" altLang="en-US" sz="2800"/>
          </a:p>
          <a:p>
            <a:pPr eaLnBrk="1" hangingPunct="1"/>
            <a:endParaRPr lang="en-US" altLang="en-US" sz="28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  <p:bldP spid="3584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>
            <a:extLst>
              <a:ext uri="{FF2B5EF4-FFF2-40B4-BE49-F238E27FC236}">
                <a16:creationId xmlns:a16="http://schemas.microsoft.com/office/drawing/2014/main" id="{363A87DD-0E5B-C1BE-CB16-7A9E7496A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1344613"/>
            <a:ext cx="8499475" cy="468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5" name="Title 1">
            <a:extLst>
              <a:ext uri="{FF2B5EF4-FFF2-40B4-BE49-F238E27FC236}">
                <a16:creationId xmlns:a16="http://schemas.microsoft.com/office/drawing/2014/main" id="{C6D19B6C-AA42-3470-914E-F8A4B636812B}"/>
              </a:ext>
            </a:extLst>
          </p:cNvPr>
          <p:cNvSpPr>
            <a:spLocks noGrp="1"/>
          </p:cNvSpPr>
          <p:nvPr/>
        </p:nvSpPr>
        <p:spPr bwMode="auto">
          <a:xfrm>
            <a:off x="492125" y="533400"/>
            <a:ext cx="82296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400" b="1">
                <a:solidFill>
                  <a:schemeClr val="tx2"/>
                </a:solidFill>
              </a:rPr>
              <a:t>A Map of the Federal Circuit Courts</a:t>
            </a:r>
          </a:p>
        </p:txBody>
      </p:sp>
    </p:spTree>
  </p:cSld>
  <p:clrMapOvr>
    <a:masterClrMapping/>
  </p:clrMapOvr>
  <p:transition spd="slow"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>
            <a:extLst>
              <a:ext uri="{FF2B5EF4-FFF2-40B4-BE49-F238E27FC236}">
                <a16:creationId xmlns:a16="http://schemas.microsoft.com/office/drawing/2014/main" id="{2530DD47-617A-52F8-28ED-6026AF0FC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09600"/>
            <a:ext cx="7573963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86BAD3E5-9C53-7A7B-92D3-39A810E483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Appointing Judges and Justices</a:t>
            </a:r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3A43B082-6A12-9AE4-9FA8-B5FF79B06F7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4419600"/>
          </a:xfrm>
        </p:spPr>
        <p:txBody>
          <a:bodyPr/>
          <a:lstStyle/>
          <a:p>
            <a:pPr eaLnBrk="1" hangingPunct="1"/>
            <a:r>
              <a:rPr lang="en-US" altLang="en-US" sz="2800"/>
              <a:t>Changing politics of federal judicial appointments</a:t>
            </a:r>
          </a:p>
          <a:p>
            <a:pPr eaLnBrk="1" hangingPunct="1"/>
            <a:r>
              <a:rPr lang="en-US" altLang="en-US" sz="2800"/>
              <a:t>Supreme Court appointments</a:t>
            </a:r>
          </a:p>
          <a:p>
            <a:pPr eaLnBrk="1" hangingPunct="1"/>
            <a:r>
              <a:rPr lang="en-US" altLang="en-US" sz="2800"/>
              <a:t>Merit</a:t>
            </a:r>
          </a:p>
          <a:p>
            <a:pPr eaLnBrk="1" hangingPunct="1"/>
            <a:r>
              <a:rPr lang="en-US" altLang="en-US" sz="2800"/>
              <a:t>Ideology</a:t>
            </a:r>
          </a:p>
          <a:p>
            <a:pPr eaLnBrk="1" hangingPunct="1"/>
            <a:r>
              <a:rPr lang="en-US" altLang="en-US" sz="2800"/>
              <a:t>Politicization of modern nomination process</a:t>
            </a:r>
          </a:p>
          <a:p>
            <a:pPr eaLnBrk="1" hangingPunct="1">
              <a:buFontTx/>
              <a:buNone/>
            </a:pPr>
            <a:endParaRPr lang="en-US" altLang="en-US" sz="28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  <p:bldP spid="4813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>
            <a:extLst>
              <a:ext uri="{FF2B5EF4-FFF2-40B4-BE49-F238E27FC236}">
                <a16:creationId xmlns:a16="http://schemas.microsoft.com/office/drawing/2014/main" id="{0E55E0E7-5FDB-F835-1DBC-92787DEEAF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8686800" cy="488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77A854C8-E80E-5CA9-623D-FF45256B3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588" y="106363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Politicization of SC Nominations</a:t>
            </a:r>
          </a:p>
        </p:txBody>
      </p:sp>
      <p:pic>
        <p:nvPicPr>
          <p:cNvPr id="22531" name="Picture 4">
            <a:extLst>
              <a:ext uri="{FF2B5EF4-FFF2-40B4-BE49-F238E27FC236}">
                <a16:creationId xmlns:a16="http://schemas.microsoft.com/office/drawing/2014/main" id="{4C237264-7307-1C11-1E69-E4389C3E2F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990600"/>
            <a:ext cx="5570538" cy="559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CE09246B-6E38-3FBA-B6B4-2D3C4D1D33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609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Supreme Court Cases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896DBEA9-87DF-1F64-9BC3-1C3F4C46E8B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4572000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Making it to the court</a:t>
            </a:r>
          </a:p>
          <a:p>
            <a:pPr eaLnBrk="1" hangingPunct="1"/>
            <a:r>
              <a:rPr lang="en-US" altLang="en-US" sz="2800" dirty="0"/>
              <a:t>Writ of Certiorari</a:t>
            </a:r>
          </a:p>
          <a:p>
            <a:pPr eaLnBrk="1" hangingPunct="1"/>
            <a:r>
              <a:rPr lang="en-US" altLang="en-US" sz="2800" dirty="0"/>
              <a:t>Shadow docket</a:t>
            </a:r>
          </a:p>
          <a:p>
            <a:pPr eaLnBrk="1" hangingPunct="1">
              <a:buFontTx/>
              <a:buNone/>
            </a:pPr>
            <a:endParaRPr lang="en-US" altLang="en-US" sz="2800" dirty="0"/>
          </a:p>
          <a:p>
            <a:pPr eaLnBrk="1" hangingPunct="1">
              <a:buFontTx/>
              <a:buNone/>
            </a:pPr>
            <a:endParaRPr lang="en-US" alt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  <p:bldP spid="43011" grpId="0" build="p"/>
    </p:bldLst>
  </p:timing>
</p:sld>
</file>

<file path=ppt/theme/theme1.xml><?xml version="1.0" encoding="utf-8"?>
<a:theme xmlns:a="http://schemas.openxmlformats.org/drawingml/2006/main" name="Theme1">
  <a:themeElements>
    <a:clrScheme name="Basi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ppt/theme/theme2.xml><?xml version="1.0" encoding="utf-8"?>
<a:theme xmlns:a="http://schemas.openxmlformats.org/drawingml/2006/main" name="2_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ppt/theme/theme3.xml><?xml version="1.0" encoding="utf-8"?>
<a:theme xmlns:a="http://schemas.openxmlformats.org/drawingml/2006/main" name="3_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PStemplate</Template>
  <TotalTime>1420</TotalTime>
  <Words>135</Words>
  <Application>Microsoft Office PowerPoint</Application>
  <PresentationFormat>On-screen Show (4:3)</PresentationFormat>
  <Paragraphs>41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Times New Roman</vt:lpstr>
      <vt:lpstr>Arial</vt:lpstr>
      <vt:lpstr>Corbel</vt:lpstr>
      <vt:lpstr>Calibri</vt:lpstr>
      <vt:lpstr>Calibri Light</vt:lpstr>
      <vt:lpstr>Theme1</vt:lpstr>
      <vt:lpstr>2_Basis</vt:lpstr>
      <vt:lpstr>3_Basis</vt:lpstr>
      <vt:lpstr>Office Theme</vt:lpstr>
      <vt:lpstr>1_Office Theme</vt:lpstr>
      <vt:lpstr>2_Office Theme</vt:lpstr>
      <vt:lpstr>Judiciary</vt:lpstr>
      <vt:lpstr>Introduction</vt:lpstr>
      <vt:lpstr>Structure of Court System</vt:lpstr>
      <vt:lpstr>PowerPoint Presentation</vt:lpstr>
      <vt:lpstr>PowerPoint Presentation</vt:lpstr>
      <vt:lpstr>Appointing Judges and Justices</vt:lpstr>
      <vt:lpstr>PowerPoint Presentation</vt:lpstr>
      <vt:lpstr>Politicization of SC Nominations</vt:lpstr>
      <vt:lpstr>Supreme Court Cases</vt:lpstr>
      <vt:lpstr>PowerPoint Presentation</vt:lpstr>
      <vt:lpstr>PowerPoint Presentation</vt:lpstr>
      <vt:lpstr>Deciding the Case</vt:lpstr>
      <vt:lpstr>Courts and the Public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Courts</dc:title>
  <dc:creator>Steven Greene</dc:creator>
  <cp:lastModifiedBy>Steven H Greene</cp:lastModifiedBy>
  <cp:revision>102</cp:revision>
  <dcterms:created xsi:type="dcterms:W3CDTF">1998-08-31T20:41:21Z</dcterms:created>
  <dcterms:modified xsi:type="dcterms:W3CDTF">2025-10-30T19:32:13Z</dcterms:modified>
</cp:coreProperties>
</file>