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7"/>
  </p:notesMasterIdLst>
  <p:handoutMasterIdLst>
    <p:handoutMasterId r:id="rId28"/>
  </p:handoutMasterIdLst>
  <p:sldIdLst>
    <p:sldId id="256" r:id="rId7"/>
    <p:sldId id="265" r:id="rId8"/>
    <p:sldId id="257" r:id="rId9"/>
    <p:sldId id="266" r:id="rId10"/>
    <p:sldId id="289" r:id="rId11"/>
    <p:sldId id="263" r:id="rId12"/>
    <p:sldId id="288" r:id="rId13"/>
    <p:sldId id="270" r:id="rId14"/>
    <p:sldId id="271" r:id="rId15"/>
    <p:sldId id="296" r:id="rId16"/>
    <p:sldId id="272" r:id="rId17"/>
    <p:sldId id="278" r:id="rId18"/>
    <p:sldId id="277" r:id="rId19"/>
    <p:sldId id="283" r:id="rId20"/>
    <p:sldId id="304" r:id="rId21"/>
    <p:sldId id="302" r:id="rId22"/>
    <p:sldId id="305" r:id="rId23"/>
    <p:sldId id="301" r:id="rId24"/>
    <p:sldId id="298" r:id="rId25"/>
    <p:sldId id="299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40112-1EAB-4D91-B4F4-7569234201F9}" v="94" dt="2025-10-21T02:24:11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reene" userId="71916a85061e9be7" providerId="LiveId" clId="{0F495226-8F87-48EE-AA84-20659DBAD506}"/>
    <pc:docChg chg="custSel addSld delSld modSld sldOrd">
      <pc:chgData name="Steven Greene" userId="71916a85061e9be7" providerId="LiveId" clId="{0F495226-8F87-48EE-AA84-20659DBAD506}" dt="2025-10-21T02:28:49.171" v="214" actId="47"/>
      <pc:docMkLst>
        <pc:docMk/>
      </pc:docMkLst>
      <pc:sldChg chg="modSp modAnim">
        <pc:chgData name="Steven Greene" userId="71916a85061e9be7" providerId="LiveId" clId="{0F495226-8F87-48EE-AA84-20659DBAD506}" dt="2025-10-21T02:19:05.830" v="52" actId="20577"/>
        <pc:sldMkLst>
          <pc:docMk/>
          <pc:sldMk cId="0" sldId="257"/>
        </pc:sldMkLst>
        <pc:spChg chg="mod">
          <ac:chgData name="Steven Greene" userId="71916a85061e9be7" providerId="LiveId" clId="{0F495226-8F87-48EE-AA84-20659DBAD506}" dt="2025-10-21T02:18:40.700" v="4" actId="14100"/>
          <ac:spMkLst>
            <pc:docMk/>
            <pc:sldMk cId="0" sldId="257"/>
            <ac:spMk id="35842" creationId="{DC6B98F9-4C6A-D8CC-027D-FE3D4995F4A8}"/>
          </ac:spMkLst>
        </pc:spChg>
        <pc:spChg chg="mod">
          <ac:chgData name="Steven Greene" userId="71916a85061e9be7" providerId="LiveId" clId="{0F495226-8F87-48EE-AA84-20659DBAD506}" dt="2025-10-21T02:19:05.830" v="52" actId="20577"/>
          <ac:spMkLst>
            <pc:docMk/>
            <pc:sldMk cId="0" sldId="257"/>
            <ac:spMk id="35843" creationId="{1623A04D-76CA-1C55-B21B-8FEBB3C11E3A}"/>
          </ac:spMkLst>
        </pc:spChg>
      </pc:sldChg>
      <pc:sldChg chg="modSp">
        <pc:chgData name="Steven Greene" userId="71916a85061e9be7" providerId="LiveId" clId="{0F495226-8F87-48EE-AA84-20659DBAD506}" dt="2025-10-21T02:20:39.594" v="92" actId="20577"/>
        <pc:sldMkLst>
          <pc:docMk/>
          <pc:sldMk cId="0" sldId="270"/>
        </pc:sldMkLst>
        <pc:spChg chg="mod">
          <ac:chgData name="Steven Greene" userId="71916a85061e9be7" providerId="LiveId" clId="{0F495226-8F87-48EE-AA84-20659DBAD506}" dt="2025-10-21T02:20:39.594" v="92" actId="20577"/>
          <ac:spMkLst>
            <pc:docMk/>
            <pc:sldMk cId="0" sldId="270"/>
            <ac:spMk id="52227" creationId="{3B66C7B2-37C2-7C3A-AC29-371AC843E91E}"/>
          </ac:spMkLst>
        </pc:spChg>
      </pc:sldChg>
      <pc:sldChg chg="ord">
        <pc:chgData name="Steven Greene" userId="71916a85061e9be7" providerId="LiveId" clId="{0F495226-8F87-48EE-AA84-20659DBAD506}" dt="2025-10-21T02:25:03.085" v="203"/>
        <pc:sldMkLst>
          <pc:docMk/>
          <pc:sldMk cId="0" sldId="277"/>
        </pc:sldMkLst>
      </pc:sldChg>
      <pc:sldChg chg="del">
        <pc:chgData name="Steven Greene" userId="71916a85061e9be7" providerId="LiveId" clId="{0F495226-8F87-48EE-AA84-20659DBAD506}" dt="2025-10-21T02:22:03.735" v="93" actId="47"/>
        <pc:sldMkLst>
          <pc:docMk/>
          <pc:sldMk cId="0" sldId="284"/>
        </pc:sldMkLst>
      </pc:sldChg>
      <pc:sldChg chg="del">
        <pc:chgData name="Steven Greene" userId="71916a85061e9be7" providerId="LiveId" clId="{0F495226-8F87-48EE-AA84-20659DBAD506}" dt="2025-10-21T02:23:11.695" v="150" actId="47"/>
        <pc:sldMkLst>
          <pc:docMk/>
          <pc:sldMk cId="0" sldId="293"/>
        </pc:sldMkLst>
      </pc:sldChg>
      <pc:sldChg chg="modSp mod">
        <pc:chgData name="Steven Greene" userId="71916a85061e9be7" providerId="LiveId" clId="{0F495226-8F87-48EE-AA84-20659DBAD506}" dt="2025-10-21T02:22:59.468" v="149" actId="403"/>
        <pc:sldMkLst>
          <pc:docMk/>
          <pc:sldMk cId="0" sldId="298"/>
        </pc:sldMkLst>
        <pc:spChg chg="mod">
          <ac:chgData name="Steven Greene" userId="71916a85061e9be7" providerId="LiveId" clId="{0F495226-8F87-48EE-AA84-20659DBAD506}" dt="2025-10-21T02:22:45.431" v="127" actId="20577"/>
          <ac:spMkLst>
            <pc:docMk/>
            <pc:sldMk cId="0" sldId="298"/>
            <ac:spMk id="31746" creationId="{966AD053-85E7-0B82-661E-83CF601A5D5F}"/>
          </ac:spMkLst>
        </pc:spChg>
        <pc:spChg chg="mod">
          <ac:chgData name="Steven Greene" userId="71916a85061e9be7" providerId="LiveId" clId="{0F495226-8F87-48EE-AA84-20659DBAD506}" dt="2025-10-21T02:22:59.468" v="149" actId="403"/>
          <ac:spMkLst>
            <pc:docMk/>
            <pc:sldMk cId="0" sldId="298"/>
            <ac:spMk id="31747" creationId="{F7B0AA45-2C19-66A7-BDC6-DA0FE04F86AD}"/>
          </ac:spMkLst>
        </pc:spChg>
      </pc:sldChg>
      <pc:sldChg chg="del">
        <pc:chgData name="Steven Greene" userId="71916a85061e9be7" providerId="LiveId" clId="{0F495226-8F87-48EE-AA84-20659DBAD506}" dt="2025-10-21T02:23:14.646" v="151" actId="47"/>
        <pc:sldMkLst>
          <pc:docMk/>
          <pc:sldMk cId="0" sldId="300"/>
        </pc:sldMkLst>
      </pc:sldChg>
      <pc:sldChg chg="addSp delSp modSp new del mod">
        <pc:chgData name="Steven Greene" userId="71916a85061e9be7" providerId="LiveId" clId="{0F495226-8F87-48EE-AA84-20659DBAD506}" dt="2025-10-21T02:24:13.996" v="193" actId="47"/>
        <pc:sldMkLst>
          <pc:docMk/>
          <pc:sldMk cId="3145850763" sldId="300"/>
        </pc:sldMkLst>
        <pc:picChg chg="add del mod">
          <ac:chgData name="Steven Greene" userId="71916a85061e9be7" providerId="LiveId" clId="{0F495226-8F87-48EE-AA84-20659DBAD506}" dt="2025-10-21T02:24:07.781" v="191" actId="21"/>
          <ac:picMkLst>
            <pc:docMk/>
            <pc:sldMk cId="3145850763" sldId="300"/>
            <ac:picMk id="3" creationId="{91374288-4466-86E0-D13C-FED5CDB9F004}"/>
          </ac:picMkLst>
        </pc:picChg>
      </pc:sldChg>
      <pc:sldChg chg="addSp new mod">
        <pc:chgData name="Steven Greene" userId="71916a85061e9be7" providerId="LiveId" clId="{0F495226-8F87-48EE-AA84-20659DBAD506}" dt="2025-10-21T02:25:05.435" v="204" actId="22"/>
        <pc:sldMkLst>
          <pc:docMk/>
          <pc:sldMk cId="1008514811" sldId="301"/>
        </pc:sldMkLst>
        <pc:picChg chg="add">
          <ac:chgData name="Steven Greene" userId="71916a85061e9be7" providerId="LiveId" clId="{0F495226-8F87-48EE-AA84-20659DBAD506}" dt="2025-10-21T02:25:05.435" v="204" actId="22"/>
          <ac:picMkLst>
            <pc:docMk/>
            <pc:sldMk cId="1008514811" sldId="301"/>
            <ac:picMk id="3" creationId="{D648CDA4-374A-61DB-8243-7730B9FEA4AD}"/>
          </ac:picMkLst>
        </pc:picChg>
      </pc:sldChg>
      <pc:sldChg chg="addSp modSp new mod ord">
        <pc:chgData name="Steven Greene" userId="71916a85061e9be7" providerId="LiveId" clId="{0F495226-8F87-48EE-AA84-20659DBAD506}" dt="2025-10-21T02:25:48.209" v="209"/>
        <pc:sldMkLst>
          <pc:docMk/>
          <pc:sldMk cId="1886733570" sldId="302"/>
        </pc:sldMkLst>
        <pc:picChg chg="add mod">
          <ac:chgData name="Steven Greene" userId="71916a85061e9be7" providerId="LiveId" clId="{0F495226-8F87-48EE-AA84-20659DBAD506}" dt="2025-10-21T02:25:45.618" v="207" actId="1076"/>
          <ac:picMkLst>
            <pc:docMk/>
            <pc:sldMk cId="1886733570" sldId="302"/>
            <ac:picMk id="3" creationId="{A99C7B3A-C508-6A97-AE75-0EE4C1DF60F1}"/>
          </ac:picMkLst>
        </pc:picChg>
      </pc:sldChg>
      <pc:sldChg chg="new del">
        <pc:chgData name="Steven Greene" userId="71916a85061e9be7" providerId="LiveId" clId="{0F495226-8F87-48EE-AA84-20659DBAD506}" dt="2025-10-21T02:28:49.171" v="214" actId="47"/>
        <pc:sldMkLst>
          <pc:docMk/>
          <pc:sldMk cId="2599997559" sldId="303"/>
        </pc:sldMkLst>
      </pc:sldChg>
      <pc:sldChg chg="addSp modSp new mod">
        <pc:chgData name="Steven Greene" userId="71916a85061e9be7" providerId="LiveId" clId="{0F495226-8F87-48EE-AA84-20659DBAD506}" dt="2025-10-21T02:24:19.567" v="201" actId="20577"/>
        <pc:sldMkLst>
          <pc:docMk/>
          <pc:sldMk cId="2683037115" sldId="304"/>
        </pc:sldMkLst>
        <pc:spChg chg="mod">
          <ac:chgData name="Steven Greene" userId="71916a85061e9be7" providerId="LiveId" clId="{0F495226-8F87-48EE-AA84-20659DBAD506}" dt="2025-10-21T02:24:19.567" v="201" actId="20577"/>
          <ac:spMkLst>
            <pc:docMk/>
            <pc:sldMk cId="2683037115" sldId="304"/>
            <ac:spMk id="2" creationId="{2D40AA7E-874F-C532-8CB3-719B2BA72AA7}"/>
          </ac:spMkLst>
        </pc:spChg>
        <pc:picChg chg="add mod">
          <ac:chgData name="Steven Greene" userId="71916a85061e9be7" providerId="LiveId" clId="{0F495226-8F87-48EE-AA84-20659DBAD506}" dt="2025-10-21T02:24:11.760" v="192"/>
          <ac:picMkLst>
            <pc:docMk/>
            <pc:sldMk cId="2683037115" sldId="304"/>
            <ac:picMk id="3" creationId="{91374288-4466-86E0-D13C-FED5CDB9F004}"/>
          </ac:picMkLst>
        </pc:picChg>
      </pc:sldChg>
      <pc:sldChg chg="addSp modSp new mod">
        <pc:chgData name="Steven Greene" userId="71916a85061e9be7" providerId="LiveId" clId="{0F495226-8F87-48EE-AA84-20659DBAD506}" dt="2025-10-21T02:27:17.446" v="213" actId="1076"/>
        <pc:sldMkLst>
          <pc:docMk/>
          <pc:sldMk cId="3641165778" sldId="305"/>
        </pc:sldMkLst>
        <pc:picChg chg="add mod">
          <ac:chgData name="Steven Greene" userId="71916a85061e9be7" providerId="LiveId" clId="{0F495226-8F87-48EE-AA84-20659DBAD506}" dt="2025-10-21T02:27:17.446" v="213" actId="1076"/>
          <ac:picMkLst>
            <pc:docMk/>
            <pc:sldMk cId="3641165778" sldId="305"/>
            <ac:picMk id="3" creationId="{BE4EF1EC-F0E7-92BB-AA74-0EA82491EAF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3E1AF-11C6-4FE4-9E6E-764963A07FBB}" type="doc">
      <dgm:prSet loTypeId="urn:microsoft.com/office/officeart/2005/8/layout/radial3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F8F0E7-3658-490E-94D1-8B3A60657B61}">
      <dgm:prSet phldrT="[Text]" custT="1"/>
      <dgm:spPr/>
      <dgm:t>
        <a:bodyPr/>
        <a:lstStyle/>
        <a:p>
          <a:r>
            <a:rPr lang="en-US" sz="2800" dirty="0"/>
            <a:t>President</a:t>
          </a:r>
          <a:r>
            <a:rPr lang="en-US" sz="3600" dirty="0"/>
            <a:t> </a:t>
          </a:r>
        </a:p>
      </dgm:t>
    </dgm:pt>
    <dgm:pt modelId="{7352EF47-1DFA-4ADC-B252-F60BFAFCD296}" type="parTrans" cxnId="{49519480-87B6-4B92-91C8-9803F7997966}">
      <dgm:prSet/>
      <dgm:spPr/>
      <dgm:t>
        <a:bodyPr/>
        <a:lstStyle/>
        <a:p>
          <a:endParaRPr lang="en-US"/>
        </a:p>
      </dgm:t>
    </dgm:pt>
    <dgm:pt modelId="{2D2FAA38-C42D-4532-951A-FF0B6EF494A6}" type="sibTrans" cxnId="{49519480-87B6-4B92-91C8-9803F7997966}">
      <dgm:prSet/>
      <dgm:spPr/>
      <dgm:t>
        <a:bodyPr/>
        <a:lstStyle/>
        <a:p>
          <a:endParaRPr lang="en-US"/>
        </a:p>
      </dgm:t>
    </dgm:pt>
    <dgm:pt modelId="{F8B71C8D-F3E7-4D31-8824-416AC11E80BF}">
      <dgm:prSet phldrT="[Text]" custT="1"/>
      <dgm:spPr/>
      <dgm:t>
        <a:bodyPr/>
        <a:lstStyle/>
        <a:p>
          <a:r>
            <a:rPr lang="en-US" sz="1300" i="1" dirty="0"/>
            <a:t>Commander in Chief</a:t>
          </a:r>
          <a:endParaRPr lang="en-US" sz="1300" dirty="0"/>
        </a:p>
      </dgm:t>
    </dgm:pt>
    <dgm:pt modelId="{3E91201E-4D3D-4E51-A97B-CB84D65E6C63}" type="parTrans" cxnId="{A257A9D7-0163-4EB6-B9C2-3B6C9192E902}">
      <dgm:prSet/>
      <dgm:spPr/>
      <dgm:t>
        <a:bodyPr/>
        <a:lstStyle/>
        <a:p>
          <a:endParaRPr lang="en-US"/>
        </a:p>
      </dgm:t>
    </dgm:pt>
    <dgm:pt modelId="{15AA34CB-1E53-46E6-BAD8-0CCA580C8DC0}" type="sibTrans" cxnId="{A257A9D7-0163-4EB6-B9C2-3B6C9192E902}">
      <dgm:prSet/>
      <dgm:spPr/>
      <dgm:t>
        <a:bodyPr/>
        <a:lstStyle/>
        <a:p>
          <a:endParaRPr lang="en-US"/>
        </a:p>
      </dgm:t>
    </dgm:pt>
    <dgm:pt modelId="{9F73C1AB-37F8-477C-AC6A-0CA837CE6703}">
      <dgm:prSet phldrT="[Text]"/>
      <dgm:spPr/>
      <dgm:t>
        <a:bodyPr/>
        <a:lstStyle/>
        <a:p>
          <a:r>
            <a:rPr lang="en-US" i="1" dirty="0"/>
            <a:t>Top Diplomat</a:t>
          </a:r>
          <a:endParaRPr lang="en-US" dirty="0"/>
        </a:p>
      </dgm:t>
    </dgm:pt>
    <dgm:pt modelId="{98CAEBB2-A828-4A29-B619-0CE7C8DD3C8D}" type="parTrans" cxnId="{DB6CDBA6-73E6-48CB-A5E2-04DFDBAE9346}">
      <dgm:prSet/>
      <dgm:spPr/>
      <dgm:t>
        <a:bodyPr/>
        <a:lstStyle/>
        <a:p>
          <a:endParaRPr lang="en-US"/>
        </a:p>
      </dgm:t>
    </dgm:pt>
    <dgm:pt modelId="{7FC5FA9F-E8EC-48D4-A668-C633941B33D9}" type="sibTrans" cxnId="{DB6CDBA6-73E6-48CB-A5E2-04DFDBAE9346}">
      <dgm:prSet/>
      <dgm:spPr/>
      <dgm:t>
        <a:bodyPr/>
        <a:lstStyle/>
        <a:p>
          <a:endParaRPr lang="en-US"/>
        </a:p>
      </dgm:t>
    </dgm:pt>
    <dgm:pt modelId="{DB08CD90-21D1-4B30-A2AF-918ABD01132E}">
      <dgm:prSet phldrT="[Text]"/>
      <dgm:spPr/>
      <dgm:t>
        <a:bodyPr/>
        <a:lstStyle/>
        <a:p>
          <a:r>
            <a:rPr lang="en-US" i="1" dirty="0"/>
            <a:t>First Legislator </a:t>
          </a:r>
          <a:endParaRPr lang="en-US" dirty="0"/>
        </a:p>
      </dgm:t>
    </dgm:pt>
    <dgm:pt modelId="{A81B6731-FA4B-4AE9-9E29-04A88B6B39A6}" type="parTrans" cxnId="{69BBF9C8-C0CA-4ACD-9D0A-CC5D5C6247E9}">
      <dgm:prSet/>
      <dgm:spPr/>
      <dgm:t>
        <a:bodyPr/>
        <a:lstStyle/>
        <a:p>
          <a:endParaRPr lang="en-US"/>
        </a:p>
      </dgm:t>
    </dgm:pt>
    <dgm:pt modelId="{84204BA1-2BE9-4F11-84B5-BD2DD1B42A92}" type="sibTrans" cxnId="{69BBF9C8-C0CA-4ACD-9D0A-CC5D5C6247E9}">
      <dgm:prSet/>
      <dgm:spPr/>
      <dgm:t>
        <a:bodyPr/>
        <a:lstStyle/>
        <a:p>
          <a:endParaRPr lang="en-US"/>
        </a:p>
      </dgm:t>
    </dgm:pt>
    <dgm:pt modelId="{E735E036-2E98-498C-8B0B-625C71DC50BE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i="1" dirty="0"/>
            <a:t>Chief Bureaucrat</a:t>
          </a:r>
          <a:endParaRPr lang="en-US" dirty="0"/>
        </a:p>
      </dgm:t>
    </dgm:pt>
    <dgm:pt modelId="{6ABF08F8-88AF-49EB-A33D-F217E53274E7}" type="parTrans" cxnId="{D0B9E6F6-DA21-4000-8653-DC7B0A600925}">
      <dgm:prSet/>
      <dgm:spPr/>
      <dgm:t>
        <a:bodyPr/>
        <a:lstStyle/>
        <a:p>
          <a:endParaRPr lang="en-US"/>
        </a:p>
      </dgm:t>
    </dgm:pt>
    <dgm:pt modelId="{331DACBB-1F77-42AD-9EB5-C5D427972B22}" type="sibTrans" cxnId="{D0B9E6F6-DA21-4000-8653-DC7B0A600925}">
      <dgm:prSet/>
      <dgm:spPr/>
      <dgm:t>
        <a:bodyPr/>
        <a:lstStyle/>
        <a:p>
          <a:endParaRPr lang="en-US"/>
        </a:p>
      </dgm:t>
    </dgm:pt>
    <dgm:pt modelId="{4D2E133D-8A88-4526-8A01-7488F75096F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i="1" dirty="0"/>
            <a:t>Economist in Chief</a:t>
          </a:r>
          <a:endParaRPr lang="en-US" dirty="0"/>
        </a:p>
      </dgm:t>
    </dgm:pt>
    <dgm:pt modelId="{FDCAEE4E-FE74-4542-B05F-23EA2EF23A78}" type="parTrans" cxnId="{FED06348-7484-4558-A34C-85FECDF99502}">
      <dgm:prSet/>
      <dgm:spPr/>
      <dgm:t>
        <a:bodyPr/>
        <a:lstStyle/>
        <a:p>
          <a:endParaRPr lang="en-US"/>
        </a:p>
      </dgm:t>
    </dgm:pt>
    <dgm:pt modelId="{BD2F1705-5DCF-4302-8D0D-5104807BB8C4}" type="sibTrans" cxnId="{FED06348-7484-4558-A34C-85FECDF99502}">
      <dgm:prSet/>
      <dgm:spPr/>
      <dgm:t>
        <a:bodyPr/>
        <a:lstStyle/>
        <a:p>
          <a:endParaRPr lang="en-US"/>
        </a:p>
      </dgm:t>
    </dgm:pt>
    <dgm:pt modelId="{EF850906-88FF-4C58-B3A3-EE11D8224AF7}">
      <dgm:prSet/>
      <dgm:spPr/>
      <dgm:t>
        <a:bodyPr/>
        <a:lstStyle/>
        <a:p>
          <a:r>
            <a:rPr lang="en-US" i="1" dirty="0"/>
            <a:t>Head of State</a:t>
          </a:r>
          <a:endParaRPr lang="en-US" dirty="0"/>
        </a:p>
      </dgm:t>
    </dgm:pt>
    <dgm:pt modelId="{F5D982A1-5EE4-4332-A1BB-E885315062D2}" type="parTrans" cxnId="{DAF02576-31B5-4B0E-BB18-FB6E437AA553}">
      <dgm:prSet/>
      <dgm:spPr/>
      <dgm:t>
        <a:bodyPr/>
        <a:lstStyle/>
        <a:p>
          <a:endParaRPr lang="en-US"/>
        </a:p>
      </dgm:t>
    </dgm:pt>
    <dgm:pt modelId="{3E97FC0C-14C8-4C86-9DD1-E5EEBF15CA0A}" type="sibTrans" cxnId="{DAF02576-31B5-4B0E-BB18-FB6E437AA553}">
      <dgm:prSet/>
      <dgm:spPr/>
      <dgm:t>
        <a:bodyPr/>
        <a:lstStyle/>
        <a:p>
          <a:endParaRPr lang="en-US"/>
        </a:p>
      </dgm:t>
    </dgm:pt>
    <dgm:pt modelId="{82709766-0CE7-4011-9865-8A5A8FAA56D5}">
      <dgm:prSet/>
      <dgm:spPr/>
      <dgm:t>
        <a:bodyPr/>
        <a:lstStyle/>
        <a:p>
          <a:r>
            <a:rPr lang="en-US" i="1" dirty="0"/>
            <a:t>Party Leader</a:t>
          </a:r>
          <a:endParaRPr lang="en-US" dirty="0"/>
        </a:p>
      </dgm:t>
    </dgm:pt>
    <dgm:pt modelId="{9BB68776-C82A-476F-BC18-0140B280AD4D}" type="parTrans" cxnId="{51682375-0F7D-4587-B9B6-E78DB967232B}">
      <dgm:prSet/>
      <dgm:spPr/>
      <dgm:t>
        <a:bodyPr/>
        <a:lstStyle/>
        <a:p>
          <a:endParaRPr lang="en-US"/>
        </a:p>
      </dgm:t>
    </dgm:pt>
    <dgm:pt modelId="{6217D5E3-9393-406C-BFB7-CD55EE83F768}" type="sibTrans" cxnId="{51682375-0F7D-4587-B9B6-E78DB967232B}">
      <dgm:prSet/>
      <dgm:spPr/>
      <dgm:t>
        <a:bodyPr/>
        <a:lstStyle/>
        <a:p>
          <a:endParaRPr lang="en-US"/>
        </a:p>
      </dgm:t>
    </dgm:pt>
    <dgm:pt modelId="{F39291F7-85BF-4EA2-9FFA-EE8FE81FF890}" type="pres">
      <dgm:prSet presAssocID="{1943E1AF-11C6-4FE4-9E6E-764963A07FBB}" presName="composite" presStyleCnt="0">
        <dgm:presLayoutVars>
          <dgm:chMax val="1"/>
          <dgm:dir/>
          <dgm:resizeHandles val="exact"/>
        </dgm:presLayoutVars>
      </dgm:prSet>
      <dgm:spPr/>
    </dgm:pt>
    <dgm:pt modelId="{9D903F90-2412-4C13-9CA1-D99BC1542A2D}" type="pres">
      <dgm:prSet presAssocID="{1943E1AF-11C6-4FE4-9E6E-764963A07FBB}" presName="radial" presStyleCnt="0">
        <dgm:presLayoutVars>
          <dgm:animLvl val="ctr"/>
        </dgm:presLayoutVars>
      </dgm:prSet>
      <dgm:spPr/>
    </dgm:pt>
    <dgm:pt modelId="{33FB9476-C4FB-4BC2-BA20-0BF564F8C5F7}" type="pres">
      <dgm:prSet presAssocID="{DFF8F0E7-3658-490E-94D1-8B3A60657B61}" presName="centerShape" presStyleLbl="vennNode1" presStyleIdx="0" presStyleCnt="8"/>
      <dgm:spPr/>
    </dgm:pt>
    <dgm:pt modelId="{10086B7B-6BCC-45B9-93AE-CAD5F396FA20}" type="pres">
      <dgm:prSet presAssocID="{F8B71C8D-F3E7-4D31-8824-416AC11E80BF}" presName="node" presStyleLbl="vennNode1" presStyleIdx="1" presStyleCnt="8">
        <dgm:presLayoutVars>
          <dgm:bulletEnabled val="1"/>
        </dgm:presLayoutVars>
      </dgm:prSet>
      <dgm:spPr/>
    </dgm:pt>
    <dgm:pt modelId="{9A66AE5A-4C28-4676-BC0A-D9B62E2252B4}" type="pres">
      <dgm:prSet presAssocID="{9F73C1AB-37F8-477C-AC6A-0CA837CE6703}" presName="node" presStyleLbl="vennNode1" presStyleIdx="2" presStyleCnt="8">
        <dgm:presLayoutVars>
          <dgm:bulletEnabled val="1"/>
        </dgm:presLayoutVars>
      </dgm:prSet>
      <dgm:spPr/>
    </dgm:pt>
    <dgm:pt modelId="{230E4930-3610-42BC-BBD0-7746D559E458}" type="pres">
      <dgm:prSet presAssocID="{DB08CD90-21D1-4B30-A2AF-918ABD01132E}" presName="node" presStyleLbl="vennNode1" presStyleIdx="3" presStyleCnt="8">
        <dgm:presLayoutVars>
          <dgm:bulletEnabled val="1"/>
        </dgm:presLayoutVars>
      </dgm:prSet>
      <dgm:spPr/>
    </dgm:pt>
    <dgm:pt modelId="{6290DD5B-FD93-43BD-BA43-2441482D3A9B}" type="pres">
      <dgm:prSet presAssocID="{E735E036-2E98-498C-8B0B-625C71DC50BE}" presName="node" presStyleLbl="vennNode1" presStyleIdx="4" presStyleCnt="8">
        <dgm:presLayoutVars>
          <dgm:bulletEnabled val="1"/>
        </dgm:presLayoutVars>
      </dgm:prSet>
      <dgm:spPr/>
    </dgm:pt>
    <dgm:pt modelId="{2DB1F130-C7A8-444E-BFC8-B3ACE436C020}" type="pres">
      <dgm:prSet presAssocID="{4D2E133D-8A88-4526-8A01-7488F75096F6}" presName="node" presStyleLbl="vennNode1" presStyleIdx="5" presStyleCnt="8">
        <dgm:presLayoutVars>
          <dgm:bulletEnabled val="1"/>
        </dgm:presLayoutVars>
      </dgm:prSet>
      <dgm:spPr/>
    </dgm:pt>
    <dgm:pt modelId="{FBF628E8-8D4D-448C-9266-B1FE8AEC1004}" type="pres">
      <dgm:prSet presAssocID="{EF850906-88FF-4C58-B3A3-EE11D8224AF7}" presName="node" presStyleLbl="vennNode1" presStyleIdx="6" presStyleCnt="8">
        <dgm:presLayoutVars>
          <dgm:bulletEnabled val="1"/>
        </dgm:presLayoutVars>
      </dgm:prSet>
      <dgm:spPr/>
    </dgm:pt>
    <dgm:pt modelId="{808A9565-67F7-43F2-B275-C43BB17ADFF3}" type="pres">
      <dgm:prSet presAssocID="{82709766-0CE7-4011-9865-8A5A8FAA56D5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ECA67F5B-60B7-4B38-849F-FC48AA012B5A}" type="presOf" srcId="{4D2E133D-8A88-4526-8A01-7488F75096F6}" destId="{2DB1F130-C7A8-444E-BFC8-B3ACE436C020}" srcOrd="0" destOrd="0" presId="urn:microsoft.com/office/officeart/2005/8/layout/radial3"/>
    <dgm:cxn modelId="{A2300F5D-3667-4117-8007-71B4A35F01F6}" type="presOf" srcId="{F8B71C8D-F3E7-4D31-8824-416AC11E80BF}" destId="{10086B7B-6BCC-45B9-93AE-CAD5F396FA20}" srcOrd="0" destOrd="0" presId="urn:microsoft.com/office/officeart/2005/8/layout/radial3"/>
    <dgm:cxn modelId="{8565E55D-DBDD-4184-9A6D-89603C73B8D5}" type="presOf" srcId="{DB08CD90-21D1-4B30-A2AF-918ABD01132E}" destId="{230E4930-3610-42BC-BBD0-7746D559E458}" srcOrd="0" destOrd="0" presId="urn:microsoft.com/office/officeart/2005/8/layout/radial3"/>
    <dgm:cxn modelId="{DF0C5765-99BC-4EB0-B5F9-9C22107012E5}" type="presOf" srcId="{82709766-0CE7-4011-9865-8A5A8FAA56D5}" destId="{808A9565-67F7-43F2-B275-C43BB17ADFF3}" srcOrd="0" destOrd="0" presId="urn:microsoft.com/office/officeart/2005/8/layout/radial3"/>
    <dgm:cxn modelId="{FED06348-7484-4558-A34C-85FECDF99502}" srcId="{DFF8F0E7-3658-490E-94D1-8B3A60657B61}" destId="{4D2E133D-8A88-4526-8A01-7488F75096F6}" srcOrd="4" destOrd="0" parTransId="{FDCAEE4E-FE74-4542-B05F-23EA2EF23A78}" sibTransId="{BD2F1705-5DCF-4302-8D0D-5104807BB8C4}"/>
    <dgm:cxn modelId="{85E04670-6F9C-4EB2-9577-19364A28B196}" type="presOf" srcId="{9F73C1AB-37F8-477C-AC6A-0CA837CE6703}" destId="{9A66AE5A-4C28-4676-BC0A-D9B62E2252B4}" srcOrd="0" destOrd="0" presId="urn:microsoft.com/office/officeart/2005/8/layout/radial3"/>
    <dgm:cxn modelId="{AA4A4C74-64C7-4B12-86DD-8D935DA43E4F}" type="presOf" srcId="{E735E036-2E98-498C-8B0B-625C71DC50BE}" destId="{6290DD5B-FD93-43BD-BA43-2441482D3A9B}" srcOrd="0" destOrd="0" presId="urn:microsoft.com/office/officeart/2005/8/layout/radial3"/>
    <dgm:cxn modelId="{51682375-0F7D-4587-B9B6-E78DB967232B}" srcId="{DFF8F0E7-3658-490E-94D1-8B3A60657B61}" destId="{82709766-0CE7-4011-9865-8A5A8FAA56D5}" srcOrd="6" destOrd="0" parTransId="{9BB68776-C82A-476F-BC18-0140B280AD4D}" sibTransId="{6217D5E3-9393-406C-BFB7-CD55EE83F768}"/>
    <dgm:cxn modelId="{DAF02576-31B5-4B0E-BB18-FB6E437AA553}" srcId="{DFF8F0E7-3658-490E-94D1-8B3A60657B61}" destId="{EF850906-88FF-4C58-B3A3-EE11D8224AF7}" srcOrd="5" destOrd="0" parTransId="{F5D982A1-5EE4-4332-A1BB-E885315062D2}" sibTransId="{3E97FC0C-14C8-4C86-9DD1-E5EEBF15CA0A}"/>
    <dgm:cxn modelId="{49519480-87B6-4B92-91C8-9803F7997966}" srcId="{1943E1AF-11C6-4FE4-9E6E-764963A07FBB}" destId="{DFF8F0E7-3658-490E-94D1-8B3A60657B61}" srcOrd="0" destOrd="0" parTransId="{7352EF47-1DFA-4ADC-B252-F60BFAFCD296}" sibTransId="{2D2FAA38-C42D-4532-951A-FF0B6EF494A6}"/>
    <dgm:cxn modelId="{32BA419E-AB63-4D6B-BDD2-D890EF62C3EE}" type="presOf" srcId="{1943E1AF-11C6-4FE4-9E6E-764963A07FBB}" destId="{F39291F7-85BF-4EA2-9FFA-EE8FE81FF890}" srcOrd="0" destOrd="0" presId="urn:microsoft.com/office/officeart/2005/8/layout/radial3"/>
    <dgm:cxn modelId="{DB6CDBA6-73E6-48CB-A5E2-04DFDBAE9346}" srcId="{DFF8F0E7-3658-490E-94D1-8B3A60657B61}" destId="{9F73C1AB-37F8-477C-AC6A-0CA837CE6703}" srcOrd="1" destOrd="0" parTransId="{98CAEBB2-A828-4A29-B619-0CE7C8DD3C8D}" sibTransId="{7FC5FA9F-E8EC-48D4-A668-C633941B33D9}"/>
    <dgm:cxn modelId="{32F963C3-0874-4440-B8E5-89696792DE59}" type="presOf" srcId="{DFF8F0E7-3658-490E-94D1-8B3A60657B61}" destId="{33FB9476-C4FB-4BC2-BA20-0BF564F8C5F7}" srcOrd="0" destOrd="0" presId="urn:microsoft.com/office/officeart/2005/8/layout/radial3"/>
    <dgm:cxn modelId="{69BBF9C8-C0CA-4ACD-9D0A-CC5D5C6247E9}" srcId="{DFF8F0E7-3658-490E-94D1-8B3A60657B61}" destId="{DB08CD90-21D1-4B30-A2AF-918ABD01132E}" srcOrd="2" destOrd="0" parTransId="{A81B6731-FA4B-4AE9-9E29-04A88B6B39A6}" sibTransId="{84204BA1-2BE9-4F11-84B5-BD2DD1B42A92}"/>
    <dgm:cxn modelId="{A257A9D7-0163-4EB6-B9C2-3B6C9192E902}" srcId="{DFF8F0E7-3658-490E-94D1-8B3A60657B61}" destId="{F8B71C8D-F3E7-4D31-8824-416AC11E80BF}" srcOrd="0" destOrd="0" parTransId="{3E91201E-4D3D-4E51-A97B-CB84D65E6C63}" sibTransId="{15AA34CB-1E53-46E6-BAD8-0CCA580C8DC0}"/>
    <dgm:cxn modelId="{D618B3D8-9D36-404C-A92B-8DA3B18870AC}" type="presOf" srcId="{EF850906-88FF-4C58-B3A3-EE11D8224AF7}" destId="{FBF628E8-8D4D-448C-9266-B1FE8AEC1004}" srcOrd="0" destOrd="0" presId="urn:microsoft.com/office/officeart/2005/8/layout/radial3"/>
    <dgm:cxn modelId="{D0B9E6F6-DA21-4000-8653-DC7B0A600925}" srcId="{DFF8F0E7-3658-490E-94D1-8B3A60657B61}" destId="{E735E036-2E98-498C-8B0B-625C71DC50BE}" srcOrd="3" destOrd="0" parTransId="{6ABF08F8-88AF-49EB-A33D-F217E53274E7}" sibTransId="{331DACBB-1F77-42AD-9EB5-C5D427972B22}"/>
    <dgm:cxn modelId="{B6D48759-5E21-471C-BEE1-ABEF2C711A5A}" type="presParOf" srcId="{F39291F7-85BF-4EA2-9FFA-EE8FE81FF890}" destId="{9D903F90-2412-4C13-9CA1-D99BC1542A2D}" srcOrd="0" destOrd="0" presId="urn:microsoft.com/office/officeart/2005/8/layout/radial3"/>
    <dgm:cxn modelId="{821E96F0-7DF6-4F50-A5CA-C7F7AB8247FA}" type="presParOf" srcId="{9D903F90-2412-4C13-9CA1-D99BC1542A2D}" destId="{33FB9476-C4FB-4BC2-BA20-0BF564F8C5F7}" srcOrd="0" destOrd="0" presId="urn:microsoft.com/office/officeart/2005/8/layout/radial3"/>
    <dgm:cxn modelId="{E305D494-45AA-4BC7-818F-601FB06AC106}" type="presParOf" srcId="{9D903F90-2412-4C13-9CA1-D99BC1542A2D}" destId="{10086B7B-6BCC-45B9-93AE-CAD5F396FA20}" srcOrd="1" destOrd="0" presId="urn:microsoft.com/office/officeart/2005/8/layout/radial3"/>
    <dgm:cxn modelId="{D3927FB3-4FFE-4C38-A442-A52F43ED1BF6}" type="presParOf" srcId="{9D903F90-2412-4C13-9CA1-D99BC1542A2D}" destId="{9A66AE5A-4C28-4676-BC0A-D9B62E2252B4}" srcOrd="2" destOrd="0" presId="urn:microsoft.com/office/officeart/2005/8/layout/radial3"/>
    <dgm:cxn modelId="{6818096A-38B9-4D9A-96FC-F8B1FDDB2393}" type="presParOf" srcId="{9D903F90-2412-4C13-9CA1-D99BC1542A2D}" destId="{230E4930-3610-42BC-BBD0-7746D559E458}" srcOrd="3" destOrd="0" presId="urn:microsoft.com/office/officeart/2005/8/layout/radial3"/>
    <dgm:cxn modelId="{7A6C51E4-A42E-415E-8915-ABF9A2FA6CFF}" type="presParOf" srcId="{9D903F90-2412-4C13-9CA1-D99BC1542A2D}" destId="{6290DD5B-FD93-43BD-BA43-2441482D3A9B}" srcOrd="4" destOrd="0" presId="urn:microsoft.com/office/officeart/2005/8/layout/radial3"/>
    <dgm:cxn modelId="{81249790-6A57-49D1-AABF-D2843C608982}" type="presParOf" srcId="{9D903F90-2412-4C13-9CA1-D99BC1542A2D}" destId="{2DB1F130-C7A8-444E-BFC8-B3ACE436C020}" srcOrd="5" destOrd="0" presId="urn:microsoft.com/office/officeart/2005/8/layout/radial3"/>
    <dgm:cxn modelId="{320907AD-85AA-4E49-9EB8-13548129CB1E}" type="presParOf" srcId="{9D903F90-2412-4C13-9CA1-D99BC1542A2D}" destId="{FBF628E8-8D4D-448C-9266-B1FE8AEC1004}" srcOrd="6" destOrd="0" presId="urn:microsoft.com/office/officeart/2005/8/layout/radial3"/>
    <dgm:cxn modelId="{A1CCE371-9D87-45B9-AF69-4E67CEA2717C}" type="presParOf" srcId="{9D903F90-2412-4C13-9CA1-D99BC1542A2D}" destId="{808A9565-67F7-43F2-B275-C43BB17ADFF3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B9476-C4FB-4BC2-BA20-0BF564F8C5F7}">
      <dsp:nvSpPr>
        <dsp:cNvPr id="0" name=""/>
        <dsp:cNvSpPr/>
      </dsp:nvSpPr>
      <dsp:spPr>
        <a:xfrm>
          <a:off x="3002483" y="1216786"/>
          <a:ext cx="2910433" cy="29104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President</a:t>
          </a:r>
          <a:r>
            <a:rPr lang="en-US" sz="3600" kern="1200" dirty="0"/>
            <a:t> </a:t>
          </a:r>
        </a:p>
      </dsp:txBody>
      <dsp:txXfrm>
        <a:off x="3428706" y="1643009"/>
        <a:ext cx="2057987" cy="2057987"/>
      </dsp:txXfrm>
    </dsp:sp>
    <dsp:sp modelId="{10086B7B-6BCC-45B9-93AE-CAD5F396FA20}">
      <dsp:nvSpPr>
        <dsp:cNvPr id="0" name=""/>
        <dsp:cNvSpPr/>
      </dsp:nvSpPr>
      <dsp:spPr>
        <a:xfrm>
          <a:off x="3730091" y="47963"/>
          <a:ext cx="1455216" cy="14552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89053"/>
                <a:satOff val="213"/>
                <a:lumOff val="504"/>
                <a:alphaOff val="0"/>
              </a:schemeClr>
            </a:gs>
            <a:gs pos="90000">
              <a:schemeClr val="accent2">
                <a:alpha val="50000"/>
                <a:hueOff val="-189053"/>
                <a:satOff val="213"/>
                <a:lumOff val="504"/>
                <a:alphaOff val="0"/>
                <a:shade val="100000"/>
                <a:satMod val="105000"/>
              </a:schemeClr>
            </a:gs>
            <a:gs pos="100000">
              <a:schemeClr val="accent2">
                <a:alpha val="50000"/>
                <a:hueOff val="-189053"/>
                <a:satOff val="213"/>
                <a:lumOff val="504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/>
            <a:t>Commander in Chief</a:t>
          </a:r>
          <a:endParaRPr lang="en-US" sz="1300" kern="1200" dirty="0"/>
        </a:p>
      </dsp:txBody>
      <dsp:txXfrm>
        <a:off x="3943202" y="261074"/>
        <a:ext cx="1028994" cy="1028994"/>
      </dsp:txXfrm>
    </dsp:sp>
    <dsp:sp modelId="{9A66AE5A-4C28-4676-BC0A-D9B62E2252B4}">
      <dsp:nvSpPr>
        <dsp:cNvPr id="0" name=""/>
        <dsp:cNvSpPr/>
      </dsp:nvSpPr>
      <dsp:spPr>
        <a:xfrm>
          <a:off x="5212781" y="761989"/>
          <a:ext cx="1455216" cy="14552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78107"/>
                <a:satOff val="426"/>
                <a:lumOff val="1009"/>
                <a:alphaOff val="0"/>
              </a:schemeClr>
            </a:gs>
            <a:gs pos="90000">
              <a:schemeClr val="accent2">
                <a:alpha val="50000"/>
                <a:hueOff val="-378107"/>
                <a:satOff val="426"/>
                <a:lumOff val="1009"/>
                <a:alphaOff val="0"/>
                <a:shade val="100000"/>
                <a:satMod val="105000"/>
              </a:schemeClr>
            </a:gs>
            <a:gs pos="100000">
              <a:schemeClr val="accent2">
                <a:alpha val="50000"/>
                <a:hueOff val="-378107"/>
                <a:satOff val="426"/>
                <a:lumOff val="1009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Top Diplomat</a:t>
          </a:r>
          <a:endParaRPr lang="en-US" sz="1700" kern="1200" dirty="0"/>
        </a:p>
      </dsp:txBody>
      <dsp:txXfrm>
        <a:off x="5425892" y="975100"/>
        <a:ext cx="1028994" cy="1028994"/>
      </dsp:txXfrm>
    </dsp:sp>
    <dsp:sp modelId="{230E4930-3610-42BC-BBD0-7746D559E458}">
      <dsp:nvSpPr>
        <dsp:cNvPr id="0" name=""/>
        <dsp:cNvSpPr/>
      </dsp:nvSpPr>
      <dsp:spPr>
        <a:xfrm>
          <a:off x="5578975" y="2366390"/>
          <a:ext cx="1455216" cy="14552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567160"/>
                <a:satOff val="639"/>
                <a:lumOff val="1513"/>
                <a:alphaOff val="0"/>
              </a:schemeClr>
            </a:gs>
            <a:gs pos="90000">
              <a:schemeClr val="accent2">
                <a:alpha val="50000"/>
                <a:hueOff val="-567160"/>
                <a:satOff val="639"/>
                <a:lumOff val="1513"/>
                <a:alphaOff val="0"/>
                <a:shade val="100000"/>
                <a:satMod val="105000"/>
              </a:schemeClr>
            </a:gs>
            <a:gs pos="100000">
              <a:schemeClr val="accent2">
                <a:alpha val="50000"/>
                <a:hueOff val="-567160"/>
                <a:satOff val="639"/>
                <a:lumOff val="1513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First Legislator </a:t>
          </a:r>
          <a:endParaRPr lang="en-US" sz="1700" kern="1200" dirty="0"/>
        </a:p>
      </dsp:txBody>
      <dsp:txXfrm>
        <a:off x="5792086" y="2579501"/>
        <a:ext cx="1028994" cy="1028994"/>
      </dsp:txXfrm>
    </dsp:sp>
    <dsp:sp modelId="{6290DD5B-FD93-43BD-BA43-2441482D3A9B}">
      <dsp:nvSpPr>
        <dsp:cNvPr id="0" name=""/>
        <dsp:cNvSpPr/>
      </dsp:nvSpPr>
      <dsp:spPr>
        <a:xfrm>
          <a:off x="4552922" y="3653019"/>
          <a:ext cx="1455216" cy="14552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56213"/>
                <a:satOff val="853"/>
                <a:lumOff val="2017"/>
                <a:alphaOff val="0"/>
              </a:schemeClr>
            </a:gs>
            <a:gs pos="90000">
              <a:schemeClr val="accent2">
                <a:alpha val="50000"/>
                <a:hueOff val="-756213"/>
                <a:satOff val="853"/>
                <a:lumOff val="2017"/>
                <a:alphaOff val="0"/>
                <a:shade val="100000"/>
                <a:satMod val="105000"/>
              </a:schemeClr>
            </a:gs>
            <a:gs pos="100000">
              <a:schemeClr val="accent2">
                <a:alpha val="50000"/>
                <a:hueOff val="-756213"/>
                <a:satOff val="853"/>
                <a:lumOff val="2017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i="1" kern="1200" dirty="0"/>
            <a:t>Chief Bureaucrat</a:t>
          </a:r>
          <a:endParaRPr lang="en-US" sz="1700" kern="1200" dirty="0"/>
        </a:p>
      </dsp:txBody>
      <dsp:txXfrm>
        <a:off x="4766033" y="3866130"/>
        <a:ext cx="1028994" cy="1028994"/>
      </dsp:txXfrm>
    </dsp:sp>
    <dsp:sp modelId="{2DB1F130-C7A8-444E-BFC8-B3ACE436C020}">
      <dsp:nvSpPr>
        <dsp:cNvPr id="0" name=""/>
        <dsp:cNvSpPr/>
      </dsp:nvSpPr>
      <dsp:spPr>
        <a:xfrm>
          <a:off x="2907261" y="3653019"/>
          <a:ext cx="1455216" cy="14552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945266"/>
                <a:satOff val="1066"/>
                <a:lumOff val="2521"/>
                <a:alphaOff val="0"/>
              </a:schemeClr>
            </a:gs>
            <a:gs pos="90000">
              <a:schemeClr val="accent2">
                <a:alpha val="50000"/>
                <a:hueOff val="-945266"/>
                <a:satOff val="1066"/>
                <a:lumOff val="2521"/>
                <a:alphaOff val="0"/>
                <a:shade val="100000"/>
                <a:satMod val="105000"/>
              </a:schemeClr>
            </a:gs>
            <a:gs pos="100000">
              <a:schemeClr val="accent2">
                <a:alpha val="50000"/>
                <a:hueOff val="-945266"/>
                <a:satOff val="1066"/>
                <a:lumOff val="252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i="1" kern="1200" dirty="0"/>
            <a:t>Economist in Chief</a:t>
          </a:r>
          <a:endParaRPr lang="en-US" sz="1700" kern="1200" dirty="0"/>
        </a:p>
      </dsp:txBody>
      <dsp:txXfrm>
        <a:off x="3120372" y="3866130"/>
        <a:ext cx="1028994" cy="1028994"/>
      </dsp:txXfrm>
    </dsp:sp>
    <dsp:sp modelId="{FBF628E8-8D4D-448C-9266-B1FE8AEC1004}">
      <dsp:nvSpPr>
        <dsp:cNvPr id="0" name=""/>
        <dsp:cNvSpPr/>
      </dsp:nvSpPr>
      <dsp:spPr>
        <a:xfrm>
          <a:off x="1881208" y="2366390"/>
          <a:ext cx="1455216" cy="14552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134320"/>
                <a:satOff val="1279"/>
                <a:lumOff val="3026"/>
                <a:alphaOff val="0"/>
              </a:schemeClr>
            </a:gs>
            <a:gs pos="90000">
              <a:schemeClr val="accent2">
                <a:alpha val="50000"/>
                <a:hueOff val="-1134320"/>
                <a:satOff val="1279"/>
                <a:lumOff val="3026"/>
                <a:alphaOff val="0"/>
                <a:shade val="100000"/>
                <a:satMod val="105000"/>
              </a:schemeClr>
            </a:gs>
            <a:gs pos="100000">
              <a:schemeClr val="accent2">
                <a:alpha val="50000"/>
                <a:hueOff val="-1134320"/>
                <a:satOff val="1279"/>
                <a:lumOff val="3026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Head of State</a:t>
          </a:r>
          <a:endParaRPr lang="en-US" sz="1700" kern="1200" dirty="0"/>
        </a:p>
      </dsp:txBody>
      <dsp:txXfrm>
        <a:off x="2094319" y="2579501"/>
        <a:ext cx="1028994" cy="1028994"/>
      </dsp:txXfrm>
    </dsp:sp>
    <dsp:sp modelId="{808A9565-67F7-43F2-B275-C43BB17ADFF3}">
      <dsp:nvSpPr>
        <dsp:cNvPr id="0" name=""/>
        <dsp:cNvSpPr/>
      </dsp:nvSpPr>
      <dsp:spPr>
        <a:xfrm>
          <a:off x="2247402" y="761989"/>
          <a:ext cx="1455216" cy="14552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323373"/>
                <a:satOff val="1492"/>
                <a:lumOff val="3530"/>
                <a:alphaOff val="0"/>
              </a:schemeClr>
            </a:gs>
            <a:gs pos="90000">
              <a:schemeClr val="accent2">
                <a:alpha val="50000"/>
                <a:hueOff val="-1323373"/>
                <a:satOff val="1492"/>
                <a:lumOff val="3530"/>
                <a:alphaOff val="0"/>
                <a:shade val="100000"/>
                <a:satMod val="105000"/>
              </a:schemeClr>
            </a:gs>
            <a:gs pos="100000">
              <a:schemeClr val="accent2">
                <a:alpha val="50000"/>
                <a:hueOff val="-1323373"/>
                <a:satOff val="1492"/>
                <a:lumOff val="353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Party Leader</a:t>
          </a:r>
          <a:endParaRPr lang="en-US" sz="1700" kern="1200" dirty="0"/>
        </a:p>
      </dsp:txBody>
      <dsp:txXfrm>
        <a:off x="2460513" y="975100"/>
        <a:ext cx="1028994" cy="1028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7E6E598-4E37-E218-F4B9-0254A9CD66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F457B4B-2BD2-0A3A-7BDB-622770150E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86E215D4-C2EC-413B-43D2-34E34F0A0CF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FD9A7947-E533-CEF9-74D5-99EFCC9D0A0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07C56E9-D94C-4400-9497-34A5D79EE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A363372A-70B5-FCC8-64EB-771A38EC2E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8A117B9-C74E-347C-920B-FA674339F0E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09ECDA2-0C3E-89CE-2FF9-E5B962254AA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70FC4383-4EC0-CC5F-18E0-667E4172EB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05B470F5-3A25-CE63-7741-5BF2C64116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C7F1B1A1-072E-20C7-C4E8-649908BC2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D0991A-9E9B-4AA3-9603-C477CE2662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5FDA08-AA69-554E-BC86-1B0061EA758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0E600E-3A5F-D732-53CA-CAE8F2C60110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5FB47A-77EB-D1FE-FAF7-337A6174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889DB9-9827-0A5D-CF7F-165290A4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A902F3-5AD3-6575-F23A-305E626D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5ED666-DBC4-4F3B-B3FE-E61DDBD91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74231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EEC0-0091-E537-5478-13B42D5A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29E9C-105E-1548-DEE0-631333DE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6B38D-D61E-8600-836A-41024FB2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F597-D6F6-448D-ADB4-F95F13969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404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AFD86-41C6-012F-F339-D9EEC403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85A0B-01D1-0331-1A37-A0539CC1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9F9A-A432-A1EC-959E-3DD566F0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0CFA-C31C-4398-A53E-11D8B1C89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07209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CDB45B-6414-A0D9-2CA6-86753E28BB5A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97114B-C1C4-A3ED-ECBB-5D357DACD8CE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48EE4A-D5F8-1F0D-138F-A6E45148E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D762E8-CA9D-1BC1-297C-36289A23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69226D-D920-AE45-A35D-1F7BB129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B593-A063-44FC-9C92-426FF27E1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949725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CA1FE-A143-B325-9FB2-82B7DFC0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D9B48-696F-4B0D-E232-D990ECBE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D8323-B728-B3E4-958F-9C8F9890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F1D7F-BD38-4DBB-8641-827CCAB67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326941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C08877-2F8A-181E-0B09-159609E95750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A0F4CA-262A-A1F3-CA6C-6BB82078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BDBF5-B903-172C-5A92-D9F9A2F0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1DDA45-EEB7-D4C7-2B67-5025A05B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88A33-762B-4C0F-BD83-4DCF5D36C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842861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85DDFF-0458-7BDA-1284-FABD3B89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8D8E6-1C1E-18A3-AEBF-BA2ED9FD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2ECB6-FD7B-22C1-CF95-CD8AE5AB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3D121-06E1-4F34-8F75-EF5E92FE8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11674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8C1F68-8C0C-E828-C660-2996565B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943E83-8F55-2056-DC12-6B5EB33A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49D980-FCC8-F27E-E223-E62047A8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D973D-AD59-4F17-8379-535C17989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47744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E1538F-8FAB-15DF-069B-1E0669A3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D8592D-3914-828B-C976-24BBFA21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765686-3F21-4BB7-6025-30717A56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7035F-100B-4A4F-8B98-F179FCB90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85250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AFC4C3-9AB8-485A-7C17-329CE6E5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F7E936-84CA-190F-E531-60D80A0A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93C6E-FA03-91EA-4A45-BACE4188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30E63-E368-4711-B9B3-5026AC865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75295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1F5EDA-020D-6AAA-0BE2-1A202599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B59402-DBC0-F7DF-4694-42B50B1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A9FDAD-A3EB-A9DB-C189-A0718883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36422-3DD1-4AD3-8311-753937303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89751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58EA6-B456-D3E9-0A16-9120F859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BC72-C5DE-905C-AC90-054F13B9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A4781-B3C3-DB31-1BA6-900441FA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B4807-A5EF-4EBA-9F0E-4E2DB5C76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97434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789F48-E854-9859-FAD5-44A2FE9E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1E87C6-E585-677E-9CBB-54EB83C4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805106-F78F-54BD-F54B-3436D0AC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62CA7-FAF9-482F-AB7E-18FCE82AA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3569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5E309-E47D-A552-3C85-B603404C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3711E-4140-128A-70A1-F9E5CC7E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CA74-8759-A4AF-9D54-63021B07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B90DA-A8FA-4ADF-A305-AC49BC9DB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81961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32327-E613-697E-53AB-35CF097D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2524-5ADF-7E11-CDDD-19539158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C4AA-380F-3ECB-694A-1C33E227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E1294-528D-459C-818E-52A203191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09398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A17961-AD3E-3DE8-8277-BDA57B356D1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B6638E-575D-2703-B322-54B4E3D7241C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EA70576-312E-E76C-4BFB-46B4A135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E87822F-5358-6F03-8F7D-23A90D81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F04A5E-4E59-1DB0-10B0-8CFE2C482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DAC0A-A312-4609-86B4-300B66275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334797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3A61A-47DF-F3C2-BD98-7DE98272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FA71-B523-9760-238E-5C068714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FA4F1-C252-A1CA-A7E4-CF33838F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6C264-66D9-4602-8511-0BC2395E9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38446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CF740F-6E0B-529A-F6B3-7481EE413817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C25AF5-74A2-FC1F-B992-28C69ACE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6A23EB-1DCC-0039-BB18-70B15EF2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E0A902-D2BD-96A4-B3A2-D59B7D2C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2C3BB-63DB-4509-B81E-E3989E73E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715566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98AE0BC-BBB0-93D7-8590-C5D002D1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C9EFE-C247-9DAF-C050-FA01533E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BF652-5D32-A65C-CE1D-1C8B23FC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1957A-B3EA-4B9C-8A81-565C184D8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990906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06513C-FD73-5C99-9299-F56BFAE9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1CA7A1-C472-BB08-A8E4-46FEFED2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D32954-530E-90A5-2D02-36DB0D97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25BF-28E8-4014-91D6-FC5A733B7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446602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099F66-9532-336C-0740-8F0FA191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D2EA00-8426-92C9-B901-53ED3F80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8E3D02-89EF-EB7B-C001-58A7FDAE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B23D5-BAFF-4236-AB1D-F4474144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6596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382A24-6AC1-C3D5-D095-994DFD8C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51C18E-7AB6-B7CA-EFB2-15E853A8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785F2F-80D5-7F71-F910-DF1A8F67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C5298-E6D0-4FAE-B1A9-6C02A2F9C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62301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5B672D-8BDD-9A6C-A6FC-58C9DA39F84D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6F7CC4-8918-4481-7CED-7F6B4EA2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D2E267-7E50-6C0E-B2A9-E8605CD8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F1939E-D91E-9217-A2AA-2B09A186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B881-7FA8-4227-977D-CE0F7AA24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245021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CC5D2B-46AD-CF94-1BAC-4791AA7F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D63011-5CAE-FB1A-8265-04CCEF89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505D0F-4ED3-8905-DEFE-C6FCD10B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B67FE-84B9-4A81-87C4-191495005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677710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4DC7A9-6A41-5C5C-CC70-39E5105C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6269F-C206-20E8-B10A-7291DDC6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28DAE4-8783-708C-CE21-6D623AD9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2ADEF-D820-4EB4-BD95-7292BA6C9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155469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3015-C3B2-FF46-E6BF-42CE75BF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3B764-E3D7-77D8-FFEC-497E72D8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23D8-514D-5AE7-F530-C9E64D40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AD4F2-17C6-47A5-97B6-3C433E6F8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848288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BEEEA-D1FA-66BC-2E65-FE55D0A9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52146-10C4-E6EC-733A-F06B97D0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A95BF-A6D3-3114-0F84-493E2F0E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C93EE-82CF-4C20-A72A-F6CA3A6F7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635261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C97AE-A847-FC77-A194-62000798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E3BB-BF78-53FE-FFB0-E13E999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73E0C-4419-9A38-DDF4-045EF33D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1BC0D-5C44-41CD-8931-E75F0694A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67518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889B-E4A3-BB11-97B6-381F405B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6AC96-29AD-26DE-C6AC-1121B09C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3A99E-D53E-5FF4-3D66-4EBE8EBB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6B8BA-1A97-4799-B7A3-FE128E4CC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685915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3973B-DAAA-7684-96F7-8B127568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C1E49-80C2-7E08-FD84-CF49A0FB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1DD23-9EDF-7F16-28D3-4A3E8120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870DA-1D2D-4944-9BE6-66A202597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141434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88E177-12D3-EA38-2859-45F96EEA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EC3439-418C-DF46-BBC1-CC3BD265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E6F5FD-320B-1BB1-8C99-FF11B114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B7D40-3913-438E-B9D2-CB19D5A89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187604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7E6F1A-882F-B5B4-59A5-ECC69621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BBC13A-9013-3C64-7F91-AF00B274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FE373C-DC41-E5C0-2097-A1159FAC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0AD64-FB8D-4A4A-9C65-B782C825F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969346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97AA3BB-2113-AA84-822E-9A9C914F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1DCC19-45B2-25E5-5B60-D4A3626D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9B5AEC-49EA-1E58-35A8-0186B3F9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E2571-1CBA-49AE-8412-9E6BA17D1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38131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8426FB-3CB2-AB71-E743-BB30FD56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9A05B-702D-AF0B-4E01-78A5C8C3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338B4-2C58-B09A-1075-0F7A4F98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F1FC-3628-4761-B8CB-4267DEAB0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949355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26CC5A-3DCE-4DE4-ADD2-7E5334A3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6FB958-A530-3EFD-6604-95BF30A1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F37F6E-4F0F-7303-46E8-2791D921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C0FD2-1D20-408F-B68A-B813ABC80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91936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889E4C-471F-A0F2-9815-64160700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0238F2-A2A5-DF8B-FB6F-0EF0028A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31111E-F6A7-F3B8-6637-06B3AE5B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34493-F4DF-49CD-88F9-B29311686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952313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313855-794D-E76D-AE08-F665512B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F3551-6E45-1A6F-7F1B-4789A51B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5054E0-3BC3-EEAC-70B9-32123093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EBBC8-59DD-4745-8ED0-85499DBEB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87335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649A1-C19D-A03F-F863-5DDB3E48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2E400-8E97-C2D8-04F6-7FBDDA4A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7FA97-8004-B941-5276-1DE168F7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BB4E6-96F7-425B-A104-52F346C76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10691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94B7-8ED9-0800-1149-4983AD0C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778D6-744C-55E4-8DAE-1B3628F7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824CF-34A0-91DE-D5A9-6B5818F7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85AAF-DCAF-4C4F-AFEF-22C7DF161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794521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1A530-D211-885D-17AA-ECFDB967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70F6-F74E-70EB-FF04-F9AA61C4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533A0-74FE-3984-09DB-D908D478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4604B-FFAA-4308-AD06-7E1C77055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579346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CCCA4-FE99-1D05-FCE5-1E59206F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95F23-7757-7310-42A4-BCF2AC8A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E3E61-3DC4-FD77-5867-9FAE847C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F911C-870A-43A4-AC56-969393244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403201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D2A35-CE53-C072-E062-09D41E30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BA7F-49E8-EE8E-B0E6-1F029560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F7703-8704-5FC3-765B-484E02B8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F9371-64F2-4088-BF7B-5A324EF86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6289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DD0B2A-7D9B-8A8E-EB9F-52B1B50A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5E612E-5648-E1CA-D1E6-57B7879D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4CFDD3-61FC-E5C9-7193-72B969C7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B047C-4FDF-462E-B994-84EFAEF9F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811078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233258-64B9-FEF4-7BD6-E1FCA018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240953-4BFA-0694-B1F9-A4760834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CDD479-9DE1-7833-452A-5DB22770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992D-E8F9-4C72-9CD4-AF295770F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86970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921DEB2-8219-5D6C-7AFE-F782AC4D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878818-49D8-3040-AF01-FD51A0C8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64E0D4-7307-3BC4-97CC-9CA635F4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3F7FC-162C-4E22-A816-6A3892C52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953097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674FA1-3472-BC98-508E-CC4B5F9F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A46418-CE2F-2389-857D-F3EB8031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62631A-D310-6322-A0D9-73A538AE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41401-43B8-4F40-9465-47BA68ADB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78731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994C03-DF76-68F1-38F3-27B56170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063841-9BC7-636C-2A1F-AB17FAA0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8D5338-59E4-2EC2-F0BD-EB2CCC9B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B88AD-CAE5-4CD8-ACB3-6CDD85E82A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72519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2FC9BC-D3DA-90EE-ADAE-31028988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BA7487-5386-DED6-8399-8F32015C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60EC1A-D95B-5C5C-D871-6E0386A8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84D99-A203-4F91-AF8B-1CBED6E4F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445693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13F822-71D2-A530-08D2-944CF613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0A5FF4-9A18-F727-D78B-492F164F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D0D17D-76BD-6126-4692-5F1394A8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19D9-50B6-4D8C-9982-07FC800CF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61437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2E73C-E55E-C1BD-B004-7DC75BE3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BECCE-1513-05AB-C496-9EAF07FA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03473-8538-504F-4AA9-7839AF20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BF510-C082-412B-8DAB-0527F2786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04739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CD107-94D4-77D6-286A-8E2DAEDD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26850-F9DD-3E5F-B560-699C378B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95F3-9A33-93CC-ED58-20819641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9FD04-3E5F-4AA0-953C-26F38F405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853808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66CFB-D74E-82FE-64DD-A4290C8C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C54B5-D867-8933-9611-8D57279D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01EB5-A142-114D-F629-1B65D8AB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BD264-3A66-467A-8E2F-32EA8D2D0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589525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F2325-BF3A-2964-1080-4337FD54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501A4-8F3B-56AC-24D4-01C08B3D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F1EB4-E5C9-B32F-2900-39A2EA6F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836A4-A25D-4185-AC24-CF51946EE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689991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4A176-6083-084D-7478-5598267B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46ED0-1875-ADFC-3ED5-742E017A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9322E-204C-CAA2-4380-D1F4C5FC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7E171-F587-4362-A402-39810F630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541569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EB9DF0-FE7E-23D5-9463-C8B9ADD2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E142C7-880D-7545-0D6F-430AD04F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51A21E-9763-A5A0-1054-D9A50056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1C770-93F4-40A2-8E3C-D188026DD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30336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CA451C-D079-568C-B50B-0C26C128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95423A-56FF-8BBD-C128-08DC293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2897D9-DB24-BC7C-B79A-CBD2256C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2A177-FE0F-4E64-972A-87D401F38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481172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41490F-993B-38C3-11BF-8BDD0AEF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2BA5EA-711B-F12B-896C-4732EB54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E65E37-FFA3-595C-72E6-5E399DFF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5944D-7644-485E-A185-3DF6E3822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416147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A2BA4C-0CAA-A954-E167-A76313D7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8EF8A8-3210-8A1F-339C-41DFBDC5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03FDF8-CA82-57C8-0B6B-8A02329B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64EC4-5C5C-4791-9E40-FDA6DA375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649370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1F8536-D54D-75CA-F235-455CAB9A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91F844-F0B8-C43D-1EA4-E4FFCDD8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EEC9F9-B893-52B6-3A00-8AFCFD8C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9CBF-65BC-4B05-BDBD-86CC6C21C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41730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952CE5-5A8A-B256-BC6D-B740F078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7BBAB9-6688-BA35-CB3A-61D4ED21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A115ED-DC19-D33D-E7F4-5D13C129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49A39-BB65-4F1C-B0E3-D1D581893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2059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2C3E00-AA3D-350C-CF14-7E0CC126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02ED13-18F6-1CCF-D72E-7B160E97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FDB973-6287-FAF5-702F-571CFAC1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855E3-984E-4B66-8FE5-E146A65364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55607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91A61-32BD-7DB4-F0E6-FCE19032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75A5B-6392-74C1-E9BE-8086254F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1C7ED-B149-1126-048A-74948CC1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1F2E8-25B1-4986-B756-44392C26A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693941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6CDA7-77E4-EE80-DF11-8CDFA5BD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DF67E-8A2F-4E3F-2E8C-61791844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B3022-0BD4-C655-A560-09C095E7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76765-8D63-436D-A617-6F28346A0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85180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3BAE24-CA68-2288-74CB-64C3A149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62DBF2-2C77-66FC-BBA3-61B72C5B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15FB0C-485A-32BD-4790-8867A93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06CB5-2908-4FCF-953F-08FBC71E3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08465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A3BA0A-9813-6A1E-B549-0A7DF3B7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32F1EF-AD76-1E63-4337-E4E1A76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3DA1D3-4087-D7EC-078F-DB9423F1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C5D81-4007-4F1E-A7DF-B4720BEC2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95147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2A8508-D1EB-F268-CC36-940491CA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0DE12D-D591-051D-4CCB-FF6DA606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ADA50B-95A1-C6BD-73D4-4D4BD3B1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953B6-6D23-4F63-BD63-E48C0F73A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4149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C02A4F-E58E-8FC7-FE18-3BF418A06E84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C425B06-DE4C-2378-61FA-C541E2B611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9A04809-BD6A-2362-65E2-A038F79BA5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36EA-C05E-B336-9313-900BE1DF1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68BFA-F4D4-B5D9-8B7C-4F43C1781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7E50-6B7A-8877-059C-B6BF86E3B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26190DA1-FE6D-4B2A-8E0B-52F86B3CA1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098" r:id="rId2"/>
    <p:sldLayoutId id="2147484159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698B17-3C2A-1033-AD39-CA1964A4617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8EC6A844-828F-D06A-5DD8-7BF292821C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2466C3D0-7D4F-A780-F954-9E9D2C513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CB56-90A6-C66B-E3C7-4857A7643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4C38D-D133-4472-6C08-DF438B749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7A4CF-E7F5-5225-0008-F8B8DB23D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05478C8-6138-41DD-ABB5-905A613C22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07" r:id="rId2"/>
    <p:sldLayoutId id="2147484161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8381F7-EF51-907C-E4C3-498522456969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4EEF3587-3B4A-8481-AE2F-123884240F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7C76ED40-C3CB-FCE3-6DB4-AE990303F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C3ADB-D435-11F4-64FB-3C630E911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62934-A83A-971E-C189-F711844CF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3DFAF-DFB0-607D-5240-AAF1DE0B8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4205950-9D6B-48FB-B412-8C9AEB3D0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16" r:id="rId2"/>
    <p:sldLayoutId id="2147484163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2D41F5B-9C5C-71FF-BC73-66AA43A57C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8D8F927-81D8-4DC3-0B2F-8130DC6E34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AA1D-FFCE-A4F3-6797-12BB2BC93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5AEF-408B-1207-8F82-4E69B36DA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1069F-4661-1FE2-075A-7E825B0E9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065AC8F-12FD-486B-9DDE-0AC1AED91B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3F0E4C0C-0798-12F9-6EB3-6D91B977CE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F847DC83-87E6-8264-3456-62AF5A6122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D1D07-38F1-720C-0CD9-97026C493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9E72C-D573-39D1-ACED-BCE1A3B71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C33D8-7385-A57D-7005-6E98F3BE9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DCA013B-8174-4863-B151-5DC4153471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2640F4AB-54EC-AB55-36A6-38B5115ADA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3BD7A2EF-2A9E-AC0C-F315-2CC4DA296E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C16B7-58BF-A3BE-2E26-A544EB50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F3125-D23E-3935-3732-7BDBEA5E8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81D37-3925-288B-9482-E17C87B22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56C8C0F-090D-49DD-BE15-03B4017D0E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F4AC2F3-9B89-8971-2F10-A7BB05D89F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8800"/>
              <a:t>Presidency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1D7EC94-F0A7-0419-70F7-9036DE3EC9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82E9C1EF-DEFF-243F-E82A-06972982A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55"/>
          <a:stretch>
            <a:fillRect/>
          </a:stretch>
        </p:blipFill>
        <p:spPr bwMode="auto">
          <a:xfrm>
            <a:off x="1447800" y="228600"/>
            <a:ext cx="59912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91755F8-ACB7-6CF2-03EB-877223A89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Presidential Power in Policy-Making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5434F0D-B9DB-C8D5-AD1D-9065E230B5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The President’s Agenda</a:t>
            </a:r>
          </a:p>
          <a:p>
            <a:pPr eaLnBrk="1" hangingPunct="1"/>
            <a:r>
              <a:rPr lang="en-US" altLang="en-US" sz="3200"/>
              <a:t>Presidential popularity</a:t>
            </a:r>
          </a:p>
          <a:p>
            <a:pPr eaLnBrk="1" hangingPunct="1"/>
            <a:r>
              <a:rPr lang="en-US" altLang="en-US" sz="3200"/>
              <a:t>Sources of popularity</a:t>
            </a:r>
          </a:p>
          <a:p>
            <a:pPr lvl="1" eaLnBrk="1" hangingPunct="1"/>
            <a:r>
              <a:rPr lang="en-US" altLang="en-US" sz="2800"/>
              <a:t>Character and image</a:t>
            </a:r>
          </a:p>
          <a:p>
            <a:pPr lvl="1" eaLnBrk="1" hangingPunct="1"/>
            <a:r>
              <a:rPr lang="en-US" altLang="en-US" sz="2800"/>
              <a:t>“honeymoon”</a:t>
            </a:r>
          </a:p>
          <a:p>
            <a:pPr lvl="1" eaLnBrk="1" hangingPunct="1"/>
            <a:r>
              <a:rPr lang="en-US" altLang="en-US" sz="2800"/>
              <a:t>Crises (“rally round the flag”)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0831876-56AE-5661-968C-E0101049C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The Presidential Legislative Agenda by year in office</a:t>
            </a:r>
          </a:p>
        </p:txBody>
      </p:sp>
      <p:pic>
        <p:nvPicPr>
          <p:cNvPr id="26627" name="Picture 3" descr="FIOR1306">
            <a:extLst>
              <a:ext uri="{FF2B5EF4-FFF2-40B4-BE49-F238E27FC236}">
                <a16:creationId xmlns:a16="http://schemas.microsoft.com/office/drawing/2014/main" id="{684A489D-21EA-E141-48E0-FBF19719CE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82725"/>
            <a:ext cx="7848600" cy="47656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5EBED5D-7570-B586-E85E-A1931D0C9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Decline in Presidential Popularity </a:t>
            </a:r>
            <a:br>
              <a:rPr lang="en-US" altLang="en-US" sz="3200"/>
            </a:br>
            <a:r>
              <a:rPr lang="en-US" altLang="en-US" sz="3200"/>
              <a:t>Over the First Term</a:t>
            </a:r>
          </a:p>
        </p:txBody>
      </p:sp>
      <p:pic>
        <p:nvPicPr>
          <p:cNvPr id="30723" name="Picture 3" descr="FIOR1308">
            <a:extLst>
              <a:ext uri="{FF2B5EF4-FFF2-40B4-BE49-F238E27FC236}">
                <a16:creationId xmlns:a16="http://schemas.microsoft.com/office/drawing/2014/main" id="{25711ABB-FFAB-DC31-4D41-9B066B47D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33525"/>
            <a:ext cx="7696200" cy="45624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956B51C-1DDD-AC0C-4DD2-1FCD66815F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447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Fig. 13.4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05746713-3A4F-00E2-C0C2-8B72597BC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391400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AA7E-874F-C532-8CB3-719B2BA7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shape of presidential approval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74288-4466-86E0-D13C-FED5CDB9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96" y="2209800"/>
            <a:ext cx="8485607" cy="26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37115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C7B3A-C508-6A97-AE75-0EE4C1DF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0"/>
            <a:ext cx="6939473" cy="64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33570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EF1EC-F0E7-92BB-AA74-0EA82491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318"/>
            <a:ext cx="6915668" cy="63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65778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8CDA4-374A-61DB-8243-7730B9FE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85" y="499653"/>
            <a:ext cx="5220429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4811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66AD053-85E7-0B82-661E-83CF601A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81000"/>
            <a:ext cx="7407275" cy="1355725"/>
          </a:xfrm>
        </p:spPr>
        <p:txBody>
          <a:bodyPr/>
          <a:lstStyle/>
          <a:p>
            <a:pPr eaLnBrk="1" hangingPunct="1"/>
            <a:r>
              <a:rPr lang="en-US" altLang="en-US" dirty="0"/>
              <a:t>Conclusion: Trump and power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F7B0AA45-2C19-66A7-BDC6-DA0FE04F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Power in an age of hyper-polarization</a:t>
            </a:r>
          </a:p>
          <a:p>
            <a:pPr eaLnBrk="1" hangingPunct="1"/>
            <a:r>
              <a:rPr lang="en-US" altLang="en-US" sz="3200" dirty="0"/>
              <a:t>Norms and the presidency</a:t>
            </a:r>
          </a:p>
          <a:p>
            <a:pPr eaLnBrk="1" hangingPunct="1"/>
            <a:r>
              <a:rPr lang="en-US" altLang="en-US" sz="3200" dirty="0"/>
              <a:t>New norm or anomaly?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1243303-9717-B2BF-400A-2CF0CF6DC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D1C3200-861E-92C7-8857-26F76C4D26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Centrality of the presidency</a:t>
            </a:r>
          </a:p>
          <a:p>
            <a:pPr eaLnBrk="1" hangingPunct="1"/>
            <a:r>
              <a:rPr lang="en-US" altLang="en-US" sz="2800"/>
              <a:t>National constituency</a:t>
            </a:r>
          </a:p>
          <a:p>
            <a:pPr eaLnBrk="1" hangingPunct="1"/>
            <a:r>
              <a:rPr lang="en-US" altLang="en-US" sz="2800"/>
              <a:t>Presidential 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2B9D22E8-0808-D89D-DB59-1A60EA1D4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66738"/>
            <a:ext cx="71437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C6B98F9-4C6A-D8CC-027D-FE3D4995F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355725"/>
          </a:xfrm>
        </p:spPr>
        <p:txBody>
          <a:bodyPr/>
          <a:lstStyle/>
          <a:p>
            <a:r>
              <a:rPr lang="en-US" dirty="0"/>
              <a:t>The Presidency: Design and Evolution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623A04D-76CA-1C55-B21B-8FEBB3C11E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Presidential vs. Congressional power</a:t>
            </a:r>
          </a:p>
          <a:p>
            <a:pPr eaLnBrk="1" hangingPunct="1"/>
            <a:r>
              <a:rPr lang="en-US" altLang="en-US" sz="2800" dirty="0"/>
              <a:t>Limited formal powers</a:t>
            </a:r>
          </a:p>
          <a:p>
            <a:pPr eaLnBrk="1" hangingPunct="1"/>
            <a:r>
              <a:rPr lang="en-US" altLang="en-US" sz="2800" dirty="0"/>
              <a:t>Vague formal powers</a:t>
            </a:r>
          </a:p>
          <a:p>
            <a:pPr eaLnBrk="1" hangingPunct="1"/>
            <a:r>
              <a:rPr lang="en-US" altLang="en-US" sz="2800" dirty="0"/>
              <a:t>Constitutional ambiguity as opportunity</a:t>
            </a:r>
          </a:p>
          <a:p>
            <a:pPr eaLnBrk="1" hangingPunct="1"/>
            <a:r>
              <a:rPr lang="en-US" altLang="en-US" sz="2800" dirty="0"/>
              <a:t>Modern presidency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6408DAF-9240-1BA6-15C2-B16468BB4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Roles of the Modern President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7FD81E6-1260-A10A-D249-70AB6D2E69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Head of government</a:t>
            </a:r>
          </a:p>
          <a:p>
            <a:pPr eaLnBrk="1" hangingPunct="1"/>
            <a:r>
              <a:rPr lang="en-US" altLang="en-US" sz="2800"/>
              <a:t>Head of state</a:t>
            </a:r>
          </a:p>
          <a:p>
            <a:pPr eaLnBrk="1" hangingPunct="1"/>
            <a:r>
              <a:rPr lang="en-US" altLang="en-US" sz="2800"/>
              <a:t>Chief administrator</a:t>
            </a:r>
          </a:p>
          <a:p>
            <a:pPr eaLnBrk="1" hangingPunct="1"/>
            <a:r>
              <a:rPr lang="en-US" altLang="en-US" sz="2800"/>
              <a:t>Chief legislator</a:t>
            </a:r>
          </a:p>
          <a:p>
            <a:pPr eaLnBrk="1" hangingPunct="1"/>
            <a:r>
              <a:rPr lang="en-US" altLang="en-US" sz="2800"/>
              <a:t>Party leader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F761754A-EEEA-F165-453F-8A1213B4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pPr eaLnBrk="1" hangingPunct="1"/>
            <a:br>
              <a:rPr lang="en-US" altLang="en-US" sz="2800" b="1"/>
            </a:br>
            <a:r>
              <a:rPr lang="en-US" altLang="en-US" sz="2800" b="1"/>
              <a:t>What Do Presidents Do?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D78488-DBA4-AD30-7B68-947C21821E1D}"/>
              </a:ext>
            </a:extLst>
          </p:cNvPr>
          <p:cNvGraphicFramePr/>
          <p:nvPr/>
        </p:nvGraphicFramePr>
        <p:xfrm>
          <a:off x="228600" y="1295400"/>
          <a:ext cx="8915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EEE9B63-4A1A-52F0-81F1-108F2DDF9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Formal Presidential Powers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3D1945F-584A-10FA-FAB1-3C5E4FDF3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800"/>
              <a:t>Veto power</a:t>
            </a:r>
          </a:p>
          <a:p>
            <a:pPr eaLnBrk="1" hangingPunct="1"/>
            <a:r>
              <a:rPr lang="en-US" altLang="en-US" sz="2800"/>
              <a:t>Commander-in-Chief</a:t>
            </a:r>
          </a:p>
          <a:p>
            <a:pPr eaLnBrk="1" hangingPunct="1"/>
            <a:r>
              <a:rPr lang="en-US" altLang="en-US" sz="2800"/>
              <a:t>Appointment power</a:t>
            </a:r>
          </a:p>
          <a:p>
            <a:pPr eaLnBrk="1" hangingPunct="1"/>
            <a:r>
              <a:rPr lang="en-US" altLang="en-US" sz="2800"/>
              <a:t>Judicial appointments</a:t>
            </a:r>
          </a:p>
          <a:p>
            <a:pPr eaLnBrk="1" hangingPunct="1"/>
            <a:r>
              <a:rPr lang="en-US" altLang="en-US" sz="2800"/>
              <a:t>Pardon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07ECAD64-714E-A463-B422-BB2ABAF98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21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C17240FF-375C-0BC9-A68C-C37998A5C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505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084382B-1C8E-539F-25BF-6298E5802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Implied Powers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B66C7B2-37C2-7C3A-AC29-371AC843E9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Military intervention</a:t>
            </a:r>
          </a:p>
          <a:p>
            <a:pPr eaLnBrk="1" hangingPunct="1"/>
            <a:r>
              <a:rPr lang="en-US" altLang="en-US" sz="2800" dirty="0"/>
              <a:t>Executive orders</a:t>
            </a:r>
          </a:p>
          <a:p>
            <a:pPr eaLnBrk="1" hangingPunct="1"/>
            <a:r>
              <a:rPr lang="en-US" altLang="en-US" sz="2800" dirty="0"/>
              <a:t>Emergency powers</a:t>
            </a:r>
          </a:p>
          <a:p>
            <a:pPr eaLnBrk="1" hangingPunct="1"/>
            <a:r>
              <a:rPr lang="en-US" altLang="en-US" sz="2800" dirty="0"/>
              <a:t>One-way ratchet of presidential power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22F162F-6471-6ECC-4E6E-64FC0B83A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Informal Powers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C24CCB1-E117-B949-CB15-9B4EAAADD4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Power to Persuade</a:t>
            </a:r>
          </a:p>
          <a:p>
            <a:pPr eaLnBrk="1" hangingPunct="1"/>
            <a:r>
              <a:rPr lang="en-US" altLang="en-US" sz="2800"/>
              <a:t>Going Public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2477</TotalTime>
  <Words>175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Presidency</vt:lpstr>
      <vt:lpstr>Introduction</vt:lpstr>
      <vt:lpstr>The Presidency: Design and Evolution</vt:lpstr>
      <vt:lpstr>Roles of the Modern President</vt:lpstr>
      <vt:lpstr> What Do Presidents Do?</vt:lpstr>
      <vt:lpstr>Formal Presidential Powers</vt:lpstr>
      <vt:lpstr>PowerPoint Presentation</vt:lpstr>
      <vt:lpstr>Implied Powers</vt:lpstr>
      <vt:lpstr>Informal Powers</vt:lpstr>
      <vt:lpstr>PowerPoint Presentation</vt:lpstr>
      <vt:lpstr>Presidential Power in Policy-Making</vt:lpstr>
      <vt:lpstr>The Presidential Legislative Agenda by year in office</vt:lpstr>
      <vt:lpstr>Decline in Presidential Popularity  Over the First Term</vt:lpstr>
      <vt:lpstr>Fig. 13.4</vt:lpstr>
      <vt:lpstr>The shape of presidential approval</vt:lpstr>
      <vt:lpstr>PowerPoint Presentation</vt:lpstr>
      <vt:lpstr>PowerPoint Presentation</vt:lpstr>
      <vt:lpstr>PowerPoint Presentation</vt:lpstr>
      <vt:lpstr>Conclusion: Trump and power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Presidency</dc:title>
  <dc:creator>Steven Greene</dc:creator>
  <cp:lastModifiedBy>Steven H Greene</cp:lastModifiedBy>
  <cp:revision>116</cp:revision>
  <cp:lastPrinted>2013-10-23T15:12:57Z</cp:lastPrinted>
  <dcterms:created xsi:type="dcterms:W3CDTF">1998-08-31T20:41:21Z</dcterms:created>
  <dcterms:modified xsi:type="dcterms:W3CDTF">2025-10-21T02:28:52Z</dcterms:modified>
</cp:coreProperties>
</file>