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handoutMasterIdLst>
    <p:handoutMasterId r:id="rId58"/>
  </p:handoutMasterIdLst>
  <p:sldIdLst>
    <p:sldId id="256" r:id="rId7"/>
    <p:sldId id="265" r:id="rId8"/>
    <p:sldId id="305" r:id="rId9"/>
    <p:sldId id="332" r:id="rId10"/>
    <p:sldId id="333" r:id="rId11"/>
    <p:sldId id="334" r:id="rId12"/>
    <p:sldId id="257" r:id="rId13"/>
    <p:sldId id="279" r:id="rId14"/>
    <p:sldId id="350" r:id="rId15"/>
    <p:sldId id="352" r:id="rId16"/>
    <p:sldId id="355" r:id="rId17"/>
    <p:sldId id="375" r:id="rId18"/>
    <p:sldId id="381" r:id="rId19"/>
    <p:sldId id="374" r:id="rId20"/>
    <p:sldId id="358" r:id="rId21"/>
    <p:sldId id="357" r:id="rId22"/>
    <p:sldId id="356" r:id="rId23"/>
    <p:sldId id="258" r:id="rId24"/>
    <p:sldId id="266" r:id="rId25"/>
    <p:sldId id="271" r:id="rId26"/>
    <p:sldId id="300" r:id="rId27"/>
    <p:sldId id="272" r:id="rId28"/>
    <p:sldId id="380" r:id="rId29"/>
    <p:sldId id="382" r:id="rId30"/>
    <p:sldId id="365" r:id="rId31"/>
    <p:sldId id="361" r:id="rId32"/>
    <p:sldId id="311" r:id="rId33"/>
    <p:sldId id="343" r:id="rId34"/>
    <p:sldId id="353" r:id="rId35"/>
    <p:sldId id="385" r:id="rId36"/>
    <p:sldId id="372" r:id="rId37"/>
    <p:sldId id="376" r:id="rId38"/>
    <p:sldId id="260" r:id="rId39"/>
    <p:sldId id="379" r:id="rId40"/>
    <p:sldId id="383" r:id="rId41"/>
    <p:sldId id="342" r:id="rId42"/>
    <p:sldId id="275" r:id="rId43"/>
    <p:sldId id="341" r:id="rId44"/>
    <p:sldId id="278" r:id="rId45"/>
    <p:sldId id="368" r:id="rId46"/>
    <p:sldId id="340" r:id="rId47"/>
    <p:sldId id="346" r:id="rId48"/>
    <p:sldId id="384" r:id="rId49"/>
    <p:sldId id="370" r:id="rId50"/>
    <p:sldId id="267" r:id="rId51"/>
    <p:sldId id="313" r:id="rId52"/>
    <p:sldId id="377" r:id="rId53"/>
    <p:sldId id="366" r:id="rId54"/>
    <p:sldId id="347" r:id="rId55"/>
    <p:sldId id="349" r:id="rId56"/>
    <p:sldId id="304" r:id="rId5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E397D95E-896F-4B84-0824-E79A0A4123A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defTabSz="966556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CBBE8E54-D4FA-06E4-934E-BF84A32FFDC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algn="r" defTabSz="966556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76647835-BF81-CDEC-881F-7BA6B993F6F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defTabSz="966556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FC7BF4A0-D504-57E2-3D98-6C3BDD72DBD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fld id="{D74AB1EE-97B5-4ECE-A8E9-618DC3F7D5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85A482-FA62-EC5E-5747-1FF1618E86F6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A85676-E0C8-625E-B880-EA928393D7D2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711906C-7AB4-638F-5E51-AE2EDFA09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0EB9857-0656-50DC-783E-4CDC4DAA5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C7B686B-CC24-8BCC-FFD0-BB4262A5C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310890-7647-4D7D-A692-69527F941E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336466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515B7-049E-8B1A-888A-53C018915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5EA57-C679-25A7-CD34-037B0F61D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89E7D-9FF4-9612-0207-6E27100B2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0CAF6-F898-4DDA-848B-6AAE2658CF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758971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24C5B-80CD-B143-0494-3D6688A73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6D02E-83B7-F694-5D4C-12A2D738A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A7B6D-C139-B219-498C-8134668A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186F5-CC8F-4B13-BA3A-C7A678C009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321773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2ABCD5-5554-7414-6B2E-6EC63F95C70F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B1EEEC-E3D8-DD36-99AC-9D621170ED8C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17BDCDD-9946-A28A-69C7-A8C60DDD7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58FECC0-39D5-7EF0-65DE-C50FDE783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8FD5F46-B103-ABD1-1CD9-DEF8BB751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DF5A1-C549-4A03-ADCE-1B127DF1E9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988045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689D6-3CFE-E0B4-AD9A-24729F574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647A9-0413-A67B-A3DF-E01080A22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3F352-896C-00B3-0C8B-686A5647A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02508-2DB6-4843-A455-9C0D352264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074249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B493C5-1E31-0801-0C1C-580928C298BB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2FC200-A224-E17B-8654-2DD36CE7A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7565EE2-3DDF-BDB0-ED06-77AE4CBE9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306F65-E900-8AF0-22E0-6537D467E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7DE31-6FC9-4E83-AF62-957B3A1CE4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660652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2727726-4807-7411-1D41-C37B7B3EA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2D7BD-31CA-B116-015B-9C4A0999C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18A5D-8A53-5A01-5887-B9987189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C4FD0-8B98-4693-94B1-EECA3E856B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563500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D3B1F54-05D6-3EC8-7789-9A6119881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2DD9C00-2BAF-64B5-27AC-B6E8A1FB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D56C9D6-7027-2FD3-7139-A2022492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6AF02-4277-49F3-9C40-1486F7E377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299257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FC5D668-D49B-30B4-1E87-D40470F10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3DDD1AB-8BEC-CCF2-8A96-15BF30E4B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2B3D6A-4ADC-B6C2-2C24-890094604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EF850-8FF1-4D1C-817F-D962F7405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4321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FCB9ADF-B826-43A3-7F6D-A200AD8DE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A5BE15-4688-E4B5-343C-8D5B58C04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A9F64E4-319F-478D-7EAF-6AFC635CB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BB3AA-0DA8-4BAB-A27F-E02A037A8E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079360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FC70972-8361-36D5-7A7D-CA8FD3568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3496DA-43B2-EF19-9268-BBD76CDE1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4412C7-B043-B06C-4610-5C758FFE5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D0E2D-BB56-405B-87DE-4FE9F7DC34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090846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EB2E2-62E8-9A9E-531C-0EF08EB2A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9D356-B241-0780-519A-3F05EA0F9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4CC47-9735-23EE-3979-68EB2BD80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2153E-947F-466A-85A8-A7016CFBEA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498620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BFCD09-64D7-789F-FA94-5F620B0E0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48D1CF-F31D-62D5-CAB7-136C8125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CC5DFF-22D1-F204-3FED-7C115094D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4AE9A-C911-4279-BFF0-92E5781AEE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03593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39881-2C80-4C33-DA6B-37E4A1C75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EFF5F-59DC-A0B0-CA91-F4A5706F2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5EE25-B873-FB50-8287-33A1379B3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BEFF0-E375-460B-9644-1030F08747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426652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0CCA5-C8A7-B641-4789-F86E43352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6D677-C92F-98C7-1A2E-8913C0C88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46346-4863-66F1-8916-23CE6EBF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08E2A-0AE9-49ED-A078-5B4539726D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275841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84F8ED-6B98-C26F-A343-ADA5BACC0C55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2BE9AE9-0652-9A78-F4CC-CD95053B53AE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C04C141-7484-642F-BF25-56A4F86EA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0078379-4EAA-42F6-E511-AE85EA7A8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A02A0A9-6806-7CA7-5310-E8000DB8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78179-8E25-4661-BB18-5784E00882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88394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4E3DD-288D-3680-3FA3-069F9BAF4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26705-D950-7993-99CB-F0751794A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0F7B9-3107-AE1F-ABBE-008DA181C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CBA34-7C70-45A3-A9F7-E99CC8163D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432850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C9F95A-A157-9BE5-FE7E-41681DF92501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456B83E-56E5-1885-B311-9204D7182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898EB4-B7FE-0EE5-27A6-60D071625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D38809-3AC9-F333-2FCC-66D47028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2CD13-0BCB-47F7-A7F3-6C1B462E34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644749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12D1A5B-CF36-3A17-879C-C699AA169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0C7DF-CCCB-BD46-790C-97C8D201D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8B627-9BD9-21AB-89F0-189A6002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1C116-65CC-4497-91A5-800C65B6AF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871259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90ED278-47A0-7C48-AF79-3D442FD93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5A2A889-62C3-30AA-F75D-F7E0F0815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77D0464-DA77-8240-D484-E786B27ED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F77FA-21B2-4615-B62A-8F93A7D146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371432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DB73241-4F14-9DC8-A49D-8ADA1A1F5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460270-8073-55C1-6D31-D16349408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C216B83-11D0-A5DC-2A9B-A2E53A233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FAAE9-7ED9-47C5-B052-2AE03F27F2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701951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229B399-4121-734D-E9D5-E2E1814F6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37FAC79-39D4-D7AC-79F2-D3BA65EEA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7404C5F-E4D9-5E09-0370-75AFC7E01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B2EDC-4E8E-4ABA-8350-095EB9DB80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839961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5DDE229-853A-16E1-8AEB-B2330B2D3B27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3AEEF2-6A5E-494C-4ADC-5467CA87E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3E1D30-2546-117E-EC25-FBB18D29F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53DDF5-2EE8-F00D-3CE7-7978471A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DFFDF-5E5C-433C-AFD9-6C35AFAB8E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046624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FC6BE9-5D41-2E9F-A6C6-3D3FE5525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4D2B18-EE02-2271-02FB-C255C0E5B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7F5A60-8582-0A05-9F4F-78830ED1F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2DF6F-E0A1-44DD-8DE8-559C7DE96B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847439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77AC02-85DD-05A7-0794-8E8CB8F5A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FE7E67-E20F-65BE-1252-25EC98A11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42BE2A-B8DF-2799-C800-D68EF2F01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E7599-A548-4D14-81C3-332042D9F2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712073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77717-86CC-3144-4AAB-07D97C234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EF577-8122-9CF6-37D4-11C4E14E3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1D09A-DCD1-B4F5-D166-93B087336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50BDD-3CCE-4F12-8898-0D2B3E9969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941855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36C0A-FCC9-083E-6A3C-AD584EF5D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A3A92-7EB5-2309-599A-9C9D1DF9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A85BE-8333-B185-24B5-D3E120C24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B4423-D8DF-4708-8E45-4B3356CB2D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778684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608AE-9488-4916-A582-2CA0B894B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9062B-AEB8-FBCA-E03D-CA500AC25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B6BBA-1880-8559-3792-04823461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A3323-60D2-4892-9EA4-06046ABDD0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761016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5912C-845D-EB47-FD2B-26A5DABFE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2DFA5-0D16-4401-4A73-84E198CF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076DB-9219-6A56-A08C-62C37316F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16689-A6C6-471F-B78C-F981CAD033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785406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3FC1E-3D4D-B0CB-441F-F530EBC9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431A1-6F84-EB0B-8770-48473C1BF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D842C-23C2-8542-E34F-4D7E11734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3A34B-3C1D-4C89-92D7-C3042E33CA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903857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F33913-CB0F-F3AC-01DF-BCB869D9B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974BDB1-63B6-831A-46BA-EDD7FDA92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0E5F01-868C-79FE-E040-C2672C36C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C33DB-FD6A-47A7-B778-29B4AC3584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822528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85100DA-7107-0AF4-D107-F381D585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BB38EB9-E046-1E1F-098E-6AD97DBDF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C258864-01A3-EA2D-6B8A-6D30DB92C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44BA3-2A2A-4F10-9EA3-662E2ED789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549852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C299CF5-EBCA-EEF6-F30A-915CE9E15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9307620-0E10-3049-2D24-1291D8C5E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8385408-BC2D-934A-4FD6-6AAA38B6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8C8D9-C41E-4610-862A-E587240E1B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049969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34B0B39-ED6E-18E3-639A-003DDB0D0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4ECEF-54D5-DBDA-552F-A9C8E393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ADFB0-A2DA-A3AA-8A99-D22A6A0FA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FD35D-FC86-4A85-A8E8-28C5D85F36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397223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D5EADA3-7599-4F25-DC43-D4DA1121C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DF8CB05-FC0D-0C6C-B643-D81D7F4E8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69FBD7-ED95-11B8-8F2F-CB1E491B8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77325-10C4-4CF7-8133-0737434217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251396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BF7BD7-A470-6DCC-D11D-296FA88C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CF337D-5822-EA0E-3D31-C4171B560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E371CB-67D3-CCBD-D0B9-0AEFD1798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0EA67-0DBE-40F4-B07D-51245B50D5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513661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9D8194-78A3-7EDE-6C09-5EE1FB867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B815B4-AC85-9550-6A14-6F3B88C47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D57016-2498-4482-C52F-57789C3BF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6517B-1206-4898-9F4A-3641A8CAFE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864220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F222E-8F61-7C00-D8F8-CABDA380F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F9242-6ED9-255E-9BEA-10A33B662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66866-8DCE-8395-C715-E68AF12E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9CAD3-8B5F-4DFB-8432-56591BC71D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324701"/>
      </p:ext>
    </p:extLst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83869-B0F5-795E-9C05-12C34B8C9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487F3-8F12-755E-C21C-EFD523A4E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36BF4-EBDB-402D-1FF0-A1B8FCA8F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5A32B-AE5C-47DC-81D7-7A2439697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048927"/>
      </p:ext>
    </p:extLst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62E5D-D742-CC79-80C9-7CE734E8A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D2F92-262E-5FDF-2504-C1FDBCD67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003EC-839A-58DC-39BD-2FF1FEC07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1321D-4B0B-4D8A-8A38-F3C5045367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580385"/>
      </p:ext>
    </p:extLst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010AE-190C-5BC7-36F8-1867A1DC7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C8627-ED36-E09E-98C8-B9F4F7DA1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6A120-2665-971B-6F55-1926DE953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7A874-6429-473A-89D1-D248E02C1A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503676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386A5-C175-445F-2967-5670BBD1F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F52A-EAF1-CC33-5762-F30DDE43A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5CA36-6F78-17B5-4BE1-4A6E0BC17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335DA-984B-4BBF-9EAC-BDEBC8FB4B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51164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DF4285-0FC6-F9B0-9EB0-E08DF0688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2EEBBB-C6D8-E7D9-992B-90835DB55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0CD203-2623-6349-B6AE-A61996502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3D8A0-08B5-43DB-8721-BB075324F1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001337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D8AAE30-A6BD-D1E1-C769-C72E2DA62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9DAD9AD-D069-4EC5-2642-6922DB156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C4BA60-A0AB-8CC8-DD52-60616E8FB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8AEFF-6601-42B2-8FBF-34528B28DA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225026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13629BC-94E8-A8BF-663C-CC0B806A3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0CEB6EE-D861-78C0-688F-84EE41DAC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8144C03-CE4C-BFFC-9447-D310086A8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2705D-9870-4B18-8914-937A90E45B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9150934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60289CD-25D0-1722-8A06-CA386B40E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EEC13F0-4B98-5BEA-0091-C1D065617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B803F4-B9F0-A96F-3497-5A5C4863F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A8542-B968-44C3-BD95-C890BF0D1A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251620"/>
      </p:ext>
    </p:extLst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CF5A958-5B2C-99D3-6596-A913D77CF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36CC19F-DC88-2A85-6ED1-04ABD3C25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0CE1E5E-F5D3-4D98-89C2-218829CB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60417-87B7-44DC-96ED-619E81F2A5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071810"/>
      </p:ext>
    </p:extLst>
  </p:cSld>
  <p:clrMapOvr>
    <a:masterClrMapping/>
  </p:clrMapOvr>
  <p:transition spd="slow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2CAE31-9298-CF2B-A368-BF5C90A3D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6AA24F-8A7C-9908-22DC-4EA68FA3B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50F108-0886-89EC-94EA-DAACB040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30035-62E8-4041-AA3E-B481FC5913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215000"/>
      </p:ext>
    </p:extLst>
  </p:cSld>
  <p:clrMapOvr>
    <a:masterClrMapping/>
  </p:clrMapOvr>
  <p:transition spd="slow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837EDE1-504F-C130-168F-D84E64DD8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BE5D67-DAE6-A674-C24B-7EB16FC37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D8B758-3BDE-B1A3-2CA0-BCA39764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F3841-A5C6-49FD-96B6-07247EDC5E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245117"/>
      </p:ext>
    </p:extLst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B1650-CE83-027B-23CE-FFEDA5B22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92D75-65C5-99B2-A2A5-8ABB9F4AC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BBFE2-06DE-141D-0EE3-B59A8AAF6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D71EF-5AA0-4151-8CC6-EA693EDD3D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946693"/>
      </p:ext>
    </p:extLst>
  </p:cSld>
  <p:clrMapOvr>
    <a:masterClrMapping/>
  </p:clrMapOvr>
  <p:transition spd="slow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A1CEF-9308-5484-504C-5200BFDAE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CB814-18B2-6439-EC60-B4F8E2C19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ECC26-05BC-2D75-2663-A50B77400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04A10-B295-4E1E-B4EC-A2A7D29C93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238453"/>
      </p:ext>
    </p:extLst>
  </p:cSld>
  <p:clrMapOvr>
    <a:masterClrMapping/>
  </p:clrMapOvr>
  <p:transition spd="slow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4B947-AA22-CBD8-0A9C-B157F7108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C7E9F-1001-4B43-C75A-3075919EC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5DE1C-95A9-4D9D-C63B-153A80155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A757C-7EB1-44A9-94D5-400173351D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240798"/>
      </p:ext>
    </p:extLst>
  </p:cSld>
  <p:clrMapOvr>
    <a:masterClrMapping/>
  </p:clrMapOvr>
  <p:transition spd="slow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082AC-BCD2-C749-6634-F47A8F44A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B5C88-29C0-437B-B9A8-F05B9AF8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456CF-17E3-1F2A-063A-65360093A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E251E-EE91-4500-B2B7-77B2A7DE7E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243837"/>
      </p:ext>
    </p:extLst>
  </p:cSld>
  <p:clrMapOvr>
    <a:masterClrMapping/>
  </p:clrMapOvr>
  <p:transition spd="slow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16A58-ECD8-EC25-75C4-42B4531D4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FBA9C-32C7-5703-4B99-BD42D1702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D9E53-C0CE-9424-0528-6A19F2D92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F1BC3-A148-45B1-A083-32E8CE0D56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145909"/>
      </p:ext>
    </p:extLst>
  </p:cSld>
  <p:clrMapOvr>
    <a:masterClrMapping/>
  </p:clrMapOvr>
  <p:transition spd="slow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40C368-732E-89B2-3A8A-9DCB64A43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ADF38C-727E-2120-600A-B3F2102A3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9E3D79-35B1-7944-4C94-EF2ED2B72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C7066-1B0B-4EBC-8CFA-489FEFC4B4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872540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2775F25-FCA9-B244-FB8A-075890673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6125177-B75B-3174-A7C4-69D82AC53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DEA9AF9-FEBF-EF68-D133-95B63538C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BAFC0-F6A9-4138-9FE5-A6B535AAFE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846013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F00FEB-D035-CF8D-AE7D-1F8DBE13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B8251EB-9F2B-A6E0-5EE8-892599A25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BF509F2-6090-6E77-85D4-2EE4DE1A6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A62C0-CF75-48F9-8B0D-0C9805368F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423850"/>
      </p:ext>
    </p:extLst>
  </p:cSld>
  <p:clrMapOvr>
    <a:masterClrMapping/>
  </p:clrMapOvr>
  <p:transition spd="slow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79F62B9-4B99-6D25-8764-39E7E0D23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4200803-8CF6-7A5C-AD40-468254621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3668C2-61DB-0E90-22A0-4F6C93B7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A565E-33D9-4CF6-A27A-26584AA90D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080089"/>
      </p:ext>
    </p:extLst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24994BE-0762-4D6E-0459-FE296DA50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4A236E9-9DEB-3FFF-74F3-67419394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490FF95-71D9-13FB-C5D4-7A94ACE5E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78C0C-0A8D-4CB0-A614-341386E66A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882130"/>
      </p:ext>
    </p:extLst>
  </p:cSld>
  <p:clrMapOvr>
    <a:masterClrMapping/>
  </p:clrMapOvr>
  <p:transition spd="slow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197024-29D7-36D7-76B3-295ADA1B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D52AF72-1644-8798-222B-C8AFA7BE9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630032-FFEF-54E2-D1EA-5FCE74ADE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A7EDD-0A1D-4D83-879C-4D8D3D0BBB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809386"/>
      </p:ext>
    </p:extLst>
  </p:cSld>
  <p:clrMapOvr>
    <a:masterClrMapping/>
  </p:clrMapOvr>
  <p:transition spd="slow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003A3D7-716E-9902-1ECA-5944B6820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F00EB8-FF4A-4510-61F0-63C7A18AC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87487F1-445C-E7B7-2108-F577BB678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A7A57-8B3A-4797-B86D-43D84F429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445634"/>
      </p:ext>
    </p:extLst>
  </p:cSld>
  <p:clrMapOvr>
    <a:masterClrMapping/>
  </p:clrMapOvr>
  <p:transition spd="slow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1FF45-C633-57A8-A190-3B8F21C18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5DBC1-C2A4-64B6-5F24-2AA37ADC9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7D3FD-4FFA-397D-6C85-247A5BF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E68DD-DA30-4415-96F3-E1DCBEEE4C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196348"/>
      </p:ext>
    </p:extLst>
  </p:cSld>
  <p:clrMapOvr>
    <a:masterClrMapping/>
  </p:clrMapOvr>
  <p:transition spd="slow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D7B69-CFFD-B438-13C0-2B8C937D2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D27CA-6E36-6B58-F83F-7795DA4D1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912A6-5022-2A80-EAEB-456D2A21E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815F6-A83F-451F-8A4D-4EEC4F51CB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495252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D44CF9E-64D8-41AD-AC9B-DE5256DC7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7250665-5AF2-4500-02F5-42DEE9788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B695104-3412-1539-BDA2-ADB319101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5C0C8-FADA-4500-AB41-C171E43E9E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315938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A8B8B1-D82A-A003-786C-FFAAA09A1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0E37445-0448-FECF-8C19-2DAF00CB5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CDE487-3A73-6A43-1FED-6D5895702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7491D-3CAF-4F5D-8732-4F05005113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885767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6665F5-56C2-0691-6435-77F65831F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D21AD8-06B5-A0A2-68A5-A348F2F64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CBAA2E-91CE-88AE-E8C5-F4C510DD7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6AC7F-4B59-401E-8771-70C2E2507D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5525533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A61BA1-3BC3-1282-D7B0-160323F13816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BAA895B7-BBB4-8D00-9C21-46BF640BC29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D1FD42D4-D0CC-AE3C-EA61-179E5E251D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3B0F4-6BCF-F9E6-C743-125A13085F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744E3-AB60-2BCD-CE9B-DA562DD45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AA69E-D8EA-23B4-75DD-BE1118E67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accent1"/>
                </a:solidFill>
              </a:defRPr>
            </a:lvl1pPr>
          </a:lstStyle>
          <a:p>
            <a:fld id="{95405247-E940-4BE7-AC49-3FA23544D0D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4" r:id="rId1"/>
    <p:sldLayoutId id="2147484314" r:id="rId2"/>
    <p:sldLayoutId id="2147484375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3B04F1-B0D2-9870-7B46-0BC1E38B0977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DF97E7A5-3056-A43E-B07C-DCDDC1DBE60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78EAF7EA-8A14-4A6B-B0E8-F2514E3F9B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61FC9-5394-1997-A9EA-55A32282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5A1DF-71D0-DFF7-A623-E51BA5B05A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1A6DC-FAC3-FD23-0F59-4E3697877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F9854008-3E59-472A-9FF7-4F69D532A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23" r:id="rId2"/>
    <p:sldLayoutId id="2147484377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9A3F5D-BD07-DC06-93C3-CEADFD437A34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6AAA8A98-4480-9D90-81C3-71015BD88C2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9A1B863D-6E67-1211-BBD0-8CB0C7348C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C55FB-8055-6D68-28EA-5D402AFF5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31762-072C-E33D-F92A-E893451465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BDDC2-6EC5-C788-1ED5-977DD9398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F83A46FD-C9AE-4133-A496-CCAC7C87783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32" r:id="rId2"/>
    <p:sldLayoutId id="2147484379" r:id="rId3"/>
    <p:sldLayoutId id="2147484333" r:id="rId4"/>
    <p:sldLayoutId id="2147484334" r:id="rId5"/>
    <p:sldLayoutId id="2147484335" r:id="rId6"/>
    <p:sldLayoutId id="2147484336" r:id="rId7"/>
    <p:sldLayoutId id="2147484337" r:id="rId8"/>
    <p:sldLayoutId id="2147484338" r:id="rId9"/>
    <p:sldLayoutId id="2147484339" r:id="rId10"/>
    <p:sldLayoutId id="2147484340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A1028A68-5CA1-B192-65BA-6B97B004CF2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A1368E18-E4F9-8FE8-300C-DD6381BD6B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45AC2-2B7F-72B3-CD94-8B54F608E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E7500-9A6C-0D55-591D-123F5B355F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D9C9B-B800-A037-2E26-B5425D585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5ACF0A4-FF99-495D-B788-ACEFC5BBBF9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B3905D43-A95B-6D07-6E6B-7FC88090FC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8CB831C2-8225-7817-702E-A16EF69878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7DB1E-1758-4931-E36D-918F6DF7F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60D2F-26E7-F669-2E2E-12592F558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4825D-6754-891A-34B8-8789CC858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48B15ED-452B-443E-A97D-D896A17856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3" r:id="rId2"/>
    <p:sldLayoutId id="2147484354" r:id="rId3"/>
    <p:sldLayoutId id="2147484355" r:id="rId4"/>
    <p:sldLayoutId id="2147484356" r:id="rId5"/>
    <p:sldLayoutId id="2147484357" r:id="rId6"/>
    <p:sldLayoutId id="2147484358" r:id="rId7"/>
    <p:sldLayoutId id="2147484359" r:id="rId8"/>
    <p:sldLayoutId id="2147484360" r:id="rId9"/>
    <p:sldLayoutId id="2147484361" r:id="rId10"/>
    <p:sldLayoutId id="2147484362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BD869260-DF19-D4F3-0ABA-6B85FDE3F57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BE002253-5FD8-224A-05CB-ECE779AD1F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EF64D-7C03-8AF7-713D-8F565961ED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C1025-DB14-262A-31BB-2D7820259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8A0B9-DD2E-15FE-8A3A-5158B82F2F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EF7C17E-F4C5-4241-9A9C-32991406113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3" r:id="rId1"/>
    <p:sldLayoutId id="2147484364" r:id="rId2"/>
    <p:sldLayoutId id="2147484365" r:id="rId3"/>
    <p:sldLayoutId id="2147484366" r:id="rId4"/>
    <p:sldLayoutId id="2147484367" r:id="rId5"/>
    <p:sldLayoutId id="2147484368" r:id="rId6"/>
    <p:sldLayoutId id="2147484369" r:id="rId7"/>
    <p:sldLayoutId id="2147484370" r:id="rId8"/>
    <p:sldLayoutId id="2147484371" r:id="rId9"/>
    <p:sldLayoutId id="2147484372" r:id="rId10"/>
    <p:sldLayoutId id="2147484373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interactive/2024/11/05/us/elections/results-president.html" TargetMode="External"/><Relationship Id="rId2" Type="http://schemas.openxmlformats.org/officeDocument/2006/relationships/hyperlink" Target="https://www.nytimes.com/interactive/2025/us/elections/2024-election-map-precinct-result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90190E2-ED89-BA4B-5F0B-DC907D4009E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8800"/>
              <a:t>Campaigns and Elections</a:t>
            </a:r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92D279A-3D44-6FA7-B3EC-B99E0606C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2700" y="3870325"/>
            <a:ext cx="6575425" cy="1387475"/>
          </a:xfrm>
        </p:spPr>
        <p:txBody>
          <a:bodyPr/>
          <a:lstStyle/>
          <a:p>
            <a:pPr algn="l" eaLnBrk="1" hangingPunct="1"/>
            <a:endParaRPr lang="en-US" altLang="en-US"/>
          </a:p>
          <a:p>
            <a:pPr algn="l" eaLnBrk="1" hangingPunct="1"/>
            <a:endParaRPr lang="en-US" altLang="en-US"/>
          </a:p>
        </p:txBody>
      </p:sp>
    </p:spTree>
  </p:cSld>
  <p:clrMapOvr>
    <a:masterClrMapping/>
  </p:clrMapOvr>
  <p:transition spd="med"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">
            <a:extLst>
              <a:ext uri="{FF2B5EF4-FFF2-40B4-BE49-F238E27FC236}">
                <a16:creationId xmlns:a16="http://schemas.microsoft.com/office/drawing/2014/main" id="{387F1825-F91D-EFD8-D849-02C2F1080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68263"/>
            <a:ext cx="7407275" cy="1355726"/>
          </a:xfrm>
        </p:spPr>
        <p:txBody>
          <a:bodyPr/>
          <a:lstStyle/>
          <a:p>
            <a:r>
              <a:rPr lang="en-US" altLang="en-US" dirty="0"/>
              <a:t>2024 Vote by county</a:t>
            </a:r>
          </a:p>
        </p:txBody>
      </p:sp>
      <p:sp>
        <p:nvSpPr>
          <p:cNvPr id="23556" name="Content Placeholder 2">
            <a:extLst>
              <a:ext uri="{FF2B5EF4-FFF2-40B4-BE49-F238E27FC236}">
                <a16:creationId xmlns:a16="http://schemas.microsoft.com/office/drawing/2014/main" id="{B6E0F71D-7E9C-2CDE-7DAC-92491DF38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3449" y="276809"/>
            <a:ext cx="1123950" cy="457200"/>
          </a:xfrm>
        </p:spPr>
        <p:txBody>
          <a:bodyPr/>
          <a:lstStyle/>
          <a:p>
            <a:r>
              <a:rPr lang="en-US" altLang="en-US" sz="1400" dirty="0">
                <a:hlinkClick r:id="rId2"/>
              </a:rPr>
              <a:t>Detailed Map</a:t>
            </a:r>
            <a:endParaRPr lang="en-US" altLang="en-US" sz="1400" dirty="0"/>
          </a:p>
          <a:p>
            <a:r>
              <a:rPr lang="en-US" altLang="en-US" sz="1400" dirty="0">
                <a:hlinkClick r:id="rId3"/>
              </a:rPr>
              <a:t>By county</a:t>
            </a:r>
            <a:endParaRPr lang="en-US" altLang="en-US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E5EFDA-DCD2-3B43-C365-644166580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99" y="1371600"/>
            <a:ext cx="7848600" cy="5018833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>
            <a:extLst>
              <a:ext uri="{FF2B5EF4-FFF2-40B4-BE49-F238E27FC236}">
                <a16:creationId xmlns:a16="http://schemas.microsoft.com/office/drawing/2014/main" id="{030C9BBA-E012-ED02-4E48-1D3B1F7B9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371600"/>
            <a:ext cx="8524875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416EF1-4A24-2D26-6592-EC9BCF6C6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42" y="737812"/>
            <a:ext cx="7640116" cy="538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23347"/>
      </p:ext>
    </p:extLst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330C9-485F-F520-8772-437E4E4AA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Tipping Point State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51DCA5-1C2A-9230-51E6-164CBE119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808784"/>
            <a:ext cx="8001000" cy="447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25087"/>
      </p:ext>
    </p:extLst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C07458EB-8F41-032C-111B-79AD6E8E1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Where the candidates went 2024</a:t>
            </a:r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7DF02CC5-1155-08B7-8F52-FD91366DA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2286000"/>
            <a:ext cx="8582025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01D4F0BA-12F9-15F1-417C-846528343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5"/>
            <a:ext cx="7407275" cy="1355725"/>
          </a:xfrm>
        </p:spPr>
        <p:txBody>
          <a:bodyPr/>
          <a:lstStyle/>
          <a:p>
            <a:r>
              <a:rPr lang="en-US" altLang="en-US"/>
              <a:t>Where the candidates went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B34ECE-9F93-F408-8B34-24491963E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63" y="985496"/>
            <a:ext cx="7335274" cy="4887007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C85BB8B5-9DC8-A786-3B80-76330968A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363" y="152400"/>
            <a:ext cx="7407275" cy="1355725"/>
          </a:xfrm>
        </p:spPr>
        <p:txBody>
          <a:bodyPr/>
          <a:lstStyle/>
          <a:p>
            <a:r>
              <a:rPr lang="en-US" altLang="en-US"/>
              <a:t>Where the money went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0C0CA6-3882-EADC-0542-70290D75B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78" y="1609471"/>
            <a:ext cx="8735644" cy="3639058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A70FC907-AEC0-F1F6-0771-E279D52F0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General Election Campaign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0AE2CBFC-3281-17C1-5E82-BCA23CC26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Electoral College Reform?</a:t>
            </a:r>
          </a:p>
        </p:txBody>
      </p:sp>
    </p:spTree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D209DB6E-C970-63B5-A925-DAA85C391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Candidate strategy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94047AFF-C6E9-9E7B-7EA5-BD4D364B9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Managing the news</a:t>
            </a:r>
          </a:p>
          <a:p>
            <a:pPr eaLnBrk="1" hangingPunct="1"/>
            <a:r>
              <a:rPr lang="en-US" altLang="en-US" sz="2800"/>
              <a:t>Debates</a:t>
            </a:r>
          </a:p>
          <a:p>
            <a:pPr eaLnBrk="1" hangingPunct="1"/>
            <a:r>
              <a:rPr lang="en-US" altLang="en-US" sz="2800"/>
              <a:t>Advertising campaign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E99D007-6761-99CA-EA4F-3AFB87462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Voters Decide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527BC38-9453-B42D-857F-B06E01BFD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 eaLnBrk="1" hangingPunct="1"/>
            <a:r>
              <a:rPr lang="en-US" altLang="en-US" sz="2800"/>
              <a:t>To vote or not to vote</a:t>
            </a:r>
          </a:p>
          <a:p>
            <a:pPr eaLnBrk="1" hangingPunct="1"/>
            <a:r>
              <a:rPr lang="en-US" altLang="en-US" sz="2800"/>
              <a:t>Party identification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584B278-2506-122C-E655-EB79A0984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152400"/>
            <a:ext cx="7945437" cy="1355725"/>
          </a:xfrm>
        </p:spPr>
        <p:txBody>
          <a:bodyPr/>
          <a:lstStyle/>
          <a:p>
            <a:pPr eaLnBrk="1" hangingPunct="1"/>
            <a:r>
              <a:rPr lang="en-US" altLang="en-US"/>
              <a:t>Key Features of Presidential Nomination Campaigns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A6C1153-16D3-686E-2318-53287C0AA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1676400"/>
            <a:ext cx="7404100" cy="4038600"/>
          </a:xfrm>
        </p:spPr>
        <p:txBody>
          <a:bodyPr/>
          <a:lstStyle/>
          <a:p>
            <a:pPr eaLnBrk="1" hangingPunct="1"/>
            <a:r>
              <a:rPr lang="en-US" altLang="en-US" sz="2800"/>
              <a:t>Winning delegate</a:t>
            </a:r>
          </a:p>
          <a:p>
            <a:pPr eaLnBrk="1" hangingPunct="1"/>
            <a:r>
              <a:rPr lang="en-US" altLang="en-US" sz="2800"/>
              <a:t>Timing matters</a:t>
            </a:r>
          </a:p>
          <a:p>
            <a:pPr lvl="1" eaLnBrk="1" hangingPunct="1"/>
            <a:r>
              <a:rPr lang="en-US" altLang="en-US" sz="2600"/>
              <a:t>Preseason/invisible primary</a:t>
            </a:r>
          </a:p>
          <a:p>
            <a:pPr eaLnBrk="1" hangingPunct="1"/>
            <a:r>
              <a:rPr lang="en-US" altLang="en-US" sz="2800"/>
              <a:t>Money matters. Some.</a:t>
            </a:r>
          </a:p>
          <a:p>
            <a:pPr eaLnBrk="1" hangingPunct="1"/>
            <a:r>
              <a:rPr lang="en-US" altLang="en-US" sz="2800"/>
              <a:t>Media matters. A lot</a:t>
            </a:r>
          </a:p>
          <a:p>
            <a:pPr eaLnBrk="1" hangingPunct="1"/>
            <a:r>
              <a:rPr lang="en-US" altLang="en-US" sz="2800"/>
              <a:t>It’s a dynamic environment</a:t>
            </a:r>
          </a:p>
          <a:p>
            <a:pPr eaLnBrk="1" hangingPunct="1"/>
            <a:r>
              <a:rPr lang="en-US" altLang="en-US" sz="2800"/>
              <a:t>The Parties matter. Sometimes. Maybe.</a:t>
            </a:r>
            <a:endParaRPr lang="en-US" altLang="en-US" sz="2800" b="1"/>
          </a:p>
          <a:p>
            <a:pPr eaLnBrk="1" hangingPunct="1"/>
            <a:r>
              <a:rPr lang="en-US" altLang="en-US" sz="2800" b="1"/>
              <a:t>Convention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1">
            <a:extLst>
              <a:ext uri="{FF2B5EF4-FFF2-40B4-BE49-F238E27FC236}">
                <a16:creationId xmlns:a16="http://schemas.microsoft.com/office/drawing/2014/main" id="{5F842F68-6504-C915-D3CC-01D4BBC59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97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/>
          </a:p>
        </p:txBody>
      </p:sp>
      <p:graphicFrame>
        <p:nvGraphicFramePr>
          <p:cNvPr id="64029" name="Group 541">
            <a:extLst>
              <a:ext uri="{FF2B5EF4-FFF2-40B4-BE49-F238E27FC236}">
                <a16:creationId xmlns:a16="http://schemas.microsoft.com/office/drawing/2014/main" id="{81098BEC-7FA5-734F-A861-F6F2875C84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312666"/>
              </p:ext>
            </p:extLst>
          </p:nvPr>
        </p:nvGraphicFramePr>
        <p:xfrm>
          <a:off x="298450" y="2074863"/>
          <a:ext cx="7778750" cy="1708152"/>
        </p:xfrm>
        <a:graphic>
          <a:graphicData uri="http://schemas.openxmlformats.org/drawingml/2006/table">
            <a:tbl>
              <a:tblPr/>
              <a:tblGrid>
                <a:gridCol w="2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5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7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Party Identification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All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Harris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Trump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Democrat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35%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98%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Republican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34%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95%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Independent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31%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55%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45%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846" name="Rectangle 219">
            <a:extLst>
              <a:ext uri="{FF2B5EF4-FFF2-40B4-BE49-F238E27FC236}">
                <a16:creationId xmlns:a16="http://schemas.microsoft.com/office/drawing/2014/main" id="{0F527B64-0143-C2EE-FDB0-8BE7038D1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Party Identification and Vote Choice</a:t>
            </a:r>
          </a:p>
        </p:txBody>
      </p:sp>
    </p:spTree>
  </p:cSld>
  <p:clrMapOvr>
    <a:masterClrMapping/>
  </p:clrMapOvr>
  <p:transition spd="med"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BF05E9CE-DA31-868C-FAF1-514F1ACA8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Party Identification and Vote Choice (II)</a:t>
            </a:r>
            <a:br>
              <a:rPr lang="en-US" altLang="en-US"/>
            </a:br>
            <a:endParaRPr lang="en-US" altLang="en-US"/>
          </a:p>
        </p:txBody>
      </p:sp>
      <p:graphicFrame>
        <p:nvGraphicFramePr>
          <p:cNvPr id="4" name="Group 541">
            <a:extLst>
              <a:ext uri="{FF2B5EF4-FFF2-40B4-BE49-F238E27FC236}">
                <a16:creationId xmlns:a16="http://schemas.microsoft.com/office/drawing/2014/main" id="{4A14516A-36AE-FD62-E637-C2DAA1AEA8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676067"/>
              </p:ext>
            </p:extLst>
          </p:nvPr>
        </p:nvGraphicFramePr>
        <p:xfrm>
          <a:off x="298450" y="2074863"/>
          <a:ext cx="7778750" cy="3536952"/>
        </p:xfrm>
        <a:graphic>
          <a:graphicData uri="http://schemas.openxmlformats.org/drawingml/2006/table">
            <a:tbl>
              <a:tblPr/>
              <a:tblGrid>
                <a:gridCol w="282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5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7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Party Identification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All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Harris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Trump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Strong Democrat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23%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99%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Weak Democrat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12%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96%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Lean Democrat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93%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Pure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Ind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55%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45%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Lean Republican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87%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Weak Republican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87%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Strong Republican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21%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98%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D7F25998-782F-0380-D7B9-139E4155DA3B}"/>
              </a:ext>
            </a:extLst>
          </p:cNvPr>
          <p:cNvSpPr/>
          <p:nvPr/>
        </p:nvSpPr>
        <p:spPr>
          <a:xfrm>
            <a:off x="6629400" y="4191000"/>
            <a:ext cx="990600" cy="1905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AA78B0E-2CC8-C841-FA0E-BA2A566398D3}"/>
              </a:ext>
            </a:extLst>
          </p:cNvPr>
          <p:cNvSpPr/>
          <p:nvPr/>
        </p:nvSpPr>
        <p:spPr>
          <a:xfrm>
            <a:off x="4876800" y="2074863"/>
            <a:ext cx="990600" cy="1905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819C67B-EEA3-554D-E5E6-E33424B6D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753350" cy="1355725"/>
          </a:xfrm>
        </p:spPr>
        <p:txBody>
          <a:bodyPr/>
          <a:lstStyle/>
          <a:p>
            <a:pPr eaLnBrk="1" hangingPunct="1"/>
            <a:r>
              <a:rPr lang="en-US" altLang="en-US"/>
              <a:t>The Voters Decide– everything else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D3CCEA2C-2AB8-A18A-48CD-57119E9CA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 eaLnBrk="1" hangingPunct="1"/>
            <a:r>
              <a:rPr lang="en-US" altLang="en-US" sz="2800"/>
              <a:t>Issues</a:t>
            </a:r>
          </a:p>
          <a:p>
            <a:pPr eaLnBrk="1" hangingPunct="1"/>
            <a:r>
              <a:rPr lang="en-US" altLang="en-US" sz="2800"/>
              <a:t>Economy</a:t>
            </a:r>
          </a:p>
          <a:p>
            <a:pPr eaLnBrk="1" hangingPunct="1"/>
            <a:r>
              <a:rPr lang="en-US" altLang="en-US" sz="2800"/>
              <a:t>Candidate evaluations</a:t>
            </a:r>
          </a:p>
          <a:p>
            <a:pPr eaLnBrk="1" hangingPunct="1"/>
            <a:r>
              <a:rPr lang="en-US" altLang="en-US" sz="2800"/>
              <a:t>The demographics of elections</a:t>
            </a:r>
          </a:p>
          <a:p>
            <a:pPr eaLnBrk="1" hangingPunct="1"/>
            <a:r>
              <a:rPr lang="en-US" altLang="en-US" sz="2800"/>
              <a:t>Do campaigns matter?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able 8.3, titled Exit Polls and the 2024 Elections. Detailed table information is available in the accessible content.">
            <a:extLst>
              <a:ext uri="{FF2B5EF4-FFF2-40B4-BE49-F238E27FC236}">
                <a16:creationId xmlns:a16="http://schemas.microsoft.com/office/drawing/2014/main" id="{645E9BD0-4FCE-CCCC-6911-6ACB3E748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90600"/>
            <a:ext cx="6686104" cy="475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6906"/>
      </p:ext>
    </p:extLst>
  </p:cSld>
  <p:clrMapOvr>
    <a:masterClrMapping/>
  </p:clrMapOvr>
  <p:transition spd="slow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1FB5CB-EABB-78B6-F46E-263C086A2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419100"/>
            <a:ext cx="4280747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90242"/>
      </p:ext>
    </p:extLst>
  </p:cSld>
  <p:clrMapOvr>
    <a:masterClrMapping/>
  </p:clrMapOvr>
  <p:transition spd="slow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8F90C6-056D-C74F-AD5A-2C019D0B4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90800"/>
            <a:ext cx="8077200" cy="1913628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EBE2C9-70E2-63A0-7318-08F7FB16F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23435"/>
            <a:ext cx="8686800" cy="23955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D02518-273F-6019-DC1F-25FEA9611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96" y="3795477"/>
            <a:ext cx="8252604" cy="2075031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C50CB813-466C-1A4B-6AF9-C8671A547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313" y="304800"/>
            <a:ext cx="7407275" cy="1355725"/>
          </a:xfrm>
        </p:spPr>
        <p:txBody>
          <a:bodyPr/>
          <a:lstStyle/>
          <a:p>
            <a:pPr eaLnBrk="1" hangingPunct="1"/>
            <a:r>
              <a:rPr lang="en-US" altLang="en-US"/>
              <a:t>The changing electorate</a:t>
            </a:r>
          </a:p>
        </p:txBody>
      </p:sp>
      <p:pic>
        <p:nvPicPr>
          <p:cNvPr id="43011" name="Picture 1">
            <a:extLst>
              <a:ext uri="{FF2B5EF4-FFF2-40B4-BE49-F238E27FC236}">
                <a16:creationId xmlns:a16="http://schemas.microsoft.com/office/drawing/2014/main" id="{AFB8D4C6-83B6-9E3C-B2E1-907E78572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1447800"/>
            <a:ext cx="73152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5AC20F-D7FA-37B7-C0CA-ACCED26A2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600075"/>
            <a:ext cx="5715000" cy="565785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53063E-4963-84CB-B7C2-D185A7DE4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0500"/>
            <a:ext cx="6096000" cy="6477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22A7838-5C91-B776-B5FF-AA16E7F532B1}"/>
              </a:ext>
            </a:extLst>
          </p:cNvPr>
          <p:cNvSpPr/>
          <p:nvPr/>
        </p:nvSpPr>
        <p:spPr>
          <a:xfrm>
            <a:off x="876300" y="2133600"/>
            <a:ext cx="73914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espnfivethirtyeight.files.wordpress.com/2015/04/silver-datalab-endorsements.png?w=610&amp;h=933">
            <a:extLst>
              <a:ext uri="{FF2B5EF4-FFF2-40B4-BE49-F238E27FC236}">
                <a16:creationId xmlns:a16="http://schemas.microsoft.com/office/drawing/2014/main" id="{690FA4DA-5D06-0E1A-6214-E4427DAA8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"/>
            <a:ext cx="4433888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563518-DCC3-7C27-186B-B43EFFBDA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983" y="381000"/>
            <a:ext cx="678803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36111"/>
      </p:ext>
    </p:extLst>
  </p:cSld>
  <p:clrMapOvr>
    <a:masterClrMapping/>
  </p:clrMapOvr>
  <p:transition spd="slow"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46690188-07AB-3EB4-5363-925FF8589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228600"/>
            <a:ext cx="7407275" cy="1355725"/>
          </a:xfrm>
        </p:spPr>
        <p:txBody>
          <a:bodyPr/>
          <a:lstStyle/>
          <a:p>
            <a:r>
              <a:rPr lang="en-US" altLang="en-US"/>
              <a:t>Do campaigns matter?</a:t>
            </a:r>
          </a:p>
        </p:txBody>
      </p:sp>
      <p:pic>
        <p:nvPicPr>
          <p:cNvPr id="47107" name="Picture 2">
            <a:extLst>
              <a:ext uri="{FF2B5EF4-FFF2-40B4-BE49-F238E27FC236}">
                <a16:creationId xmlns:a16="http://schemas.microsoft.com/office/drawing/2014/main" id="{01223583-9324-743B-B63A-A1C17E2F5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990600"/>
            <a:ext cx="4657725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3">
            <a:extLst>
              <a:ext uri="{FF2B5EF4-FFF2-40B4-BE49-F238E27FC236}">
                <a16:creationId xmlns:a16="http://schemas.microsoft.com/office/drawing/2014/main" id="{63D2230D-5C66-2EF3-0B11-2C2860280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45243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CBF09A5E-74BA-8B42-A6C4-2CB5AB557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145" y="4807789"/>
            <a:ext cx="3941763" cy="173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5270CB-2106-BA31-B0AC-D63B0D468F50}"/>
              </a:ext>
            </a:extLst>
          </p:cNvPr>
          <p:cNvSpPr txBox="1"/>
          <p:nvPr/>
        </p:nvSpPr>
        <p:spPr>
          <a:xfrm>
            <a:off x="7543800" y="4708285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560C9A-44BA-7935-1361-2D93A19843BD}"/>
              </a:ext>
            </a:extLst>
          </p:cNvPr>
          <p:cNvSpPr txBox="1"/>
          <p:nvPr/>
        </p:nvSpPr>
        <p:spPr>
          <a:xfrm>
            <a:off x="685800" y="120650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2020</a:t>
            </a:r>
          </a:p>
        </p:txBody>
      </p:sp>
    </p:spTree>
  </p:cSld>
  <p:clrMapOvr>
    <a:masterClrMapping/>
  </p:clrMapOvr>
  <p:transition spd="slow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8674B8-D4FD-8345-C727-CA8DDFDA9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918" y="547285"/>
            <a:ext cx="4582164" cy="576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57419"/>
      </p:ext>
    </p:extLst>
  </p:cSld>
  <p:clrMapOvr>
    <a:masterClrMapping/>
  </p:clrMapOvr>
  <p:transition spd="slow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B3A0240D-41B4-2D71-E6EF-4A149C245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09600"/>
            <a:ext cx="7848600" cy="1143000"/>
          </a:xfrm>
        </p:spPr>
        <p:txBody>
          <a:bodyPr/>
          <a:lstStyle/>
          <a:p>
            <a:pPr eaLnBrk="1" hangingPunct="1"/>
            <a:r>
              <a:rPr lang="en-US" altLang="en-US"/>
              <a:t>Congressional Elections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DDF3CFDA-EADA-5A50-1ED7-E355B91D4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Incumbency Advantage</a:t>
            </a:r>
          </a:p>
          <a:p>
            <a:pPr eaLnBrk="1" hangingPunct="1">
              <a:buFontTx/>
              <a:buNone/>
            </a:pPr>
            <a:endParaRPr lang="en-US" altLang="en-US" b="1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64015A-E460-EA6C-2984-050433A7F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47" y="1295102"/>
            <a:ext cx="7563906" cy="42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15460"/>
      </p:ext>
    </p:extLst>
  </p:cSld>
  <p:clrMapOvr>
    <a:masterClrMapping/>
  </p:clrMapOvr>
  <p:transition spd="slow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3C0C7C-AAFC-D933-3FB2-EADB6D1AC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838200"/>
            <a:ext cx="8231394" cy="565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44661"/>
      </p:ext>
    </p:extLst>
  </p:cSld>
  <p:clrMapOvr>
    <a:masterClrMapping/>
  </p:clrMapOvr>
  <p:transition spd="slow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>
            <a:extLst>
              <a:ext uri="{FF2B5EF4-FFF2-40B4-BE49-F238E27FC236}">
                <a16:creationId xmlns:a16="http://schemas.microsoft.com/office/drawing/2014/main" id="{FD9BF824-6081-99C3-C28F-1D410BDEF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802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>
            <a:extLst>
              <a:ext uri="{FF2B5EF4-FFF2-40B4-BE49-F238E27FC236}">
                <a16:creationId xmlns:a16="http://schemas.microsoft.com/office/drawing/2014/main" id="{BDFDE6B3-D391-F3E7-5144-C48B3E2AD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52800"/>
            <a:ext cx="739933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F7B5AE22-16FB-21C2-C14C-778A09F53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09600"/>
            <a:ext cx="7848600" cy="1143000"/>
          </a:xfrm>
        </p:spPr>
        <p:txBody>
          <a:bodyPr/>
          <a:lstStyle/>
          <a:p>
            <a:pPr eaLnBrk="1" hangingPunct="1"/>
            <a:r>
              <a:rPr lang="en-US" altLang="en-US"/>
              <a:t>Congressional Elections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0FAF7694-9921-E3B3-613E-B65FA0094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dirty="0"/>
              <a:t>It’s (almost all) partisanship/Polarized elections (all politics is national)</a:t>
            </a:r>
          </a:p>
          <a:p>
            <a:pPr eaLnBrk="1" hangingPunct="1">
              <a:defRPr/>
            </a:pPr>
            <a:r>
              <a:rPr lang="en-US" altLang="en-US" sz="2800" b="1" dirty="0"/>
              <a:t>Gerrymandered districts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Public attention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District service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Money</a:t>
            </a:r>
          </a:p>
          <a:p>
            <a:pPr eaLnBrk="1" hangingPunct="1">
              <a:defRPr/>
            </a:pPr>
            <a:r>
              <a:rPr lang="en-US" altLang="en-US" sz="2800" dirty="0"/>
              <a:t>Senate campaigns</a:t>
            </a:r>
          </a:p>
          <a:p>
            <a:pPr eaLnBrk="1" hangingPunct="1">
              <a:buFontTx/>
              <a:buNone/>
              <a:defRPr/>
            </a:pPr>
            <a:endParaRPr lang="en-US" altLang="en-US" sz="2800" b="1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>
            <a:extLst>
              <a:ext uri="{FF2B5EF4-FFF2-40B4-BE49-F238E27FC236}">
                <a16:creationId xmlns:a16="http://schemas.microsoft.com/office/drawing/2014/main" id="{1AEC7F24-5338-7AFA-D4E8-2434F2BCB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7213"/>
            <a:ext cx="822960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86DC9118-6661-9CB4-9924-EE7EC518E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Voters in Congressional Elections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094E66F2-5CE2-C185-2FA5-75C9C4F39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b="1" dirty="0"/>
              <a:t>Partisanship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Information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Incumbency</a:t>
            </a:r>
          </a:p>
          <a:p>
            <a:pPr eaLnBrk="1" hangingPunct="1">
              <a:defRPr/>
            </a:pPr>
            <a:r>
              <a:rPr lang="en-US" altLang="en-US" sz="2800" dirty="0"/>
              <a:t>Nationalizing politics and the declining advantage of incumbency</a:t>
            </a:r>
          </a:p>
          <a:p>
            <a:pPr eaLnBrk="1" hangingPunct="1">
              <a:buFontTx/>
              <a:buNone/>
              <a:defRPr/>
            </a:pPr>
            <a:endParaRPr lang="en-US" altLang="en-US" sz="28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E280972C-91FC-F84A-2C5A-9A10E3453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8134350" cy="68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>
            <a:extLst>
              <a:ext uri="{FF2B5EF4-FFF2-40B4-BE49-F238E27FC236}">
                <a16:creationId xmlns:a16="http://schemas.microsoft.com/office/drawing/2014/main" id="{28377AF2-2495-FC67-736D-D19BEBF68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45013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>
            <a:extLst>
              <a:ext uri="{FF2B5EF4-FFF2-40B4-BE49-F238E27FC236}">
                <a16:creationId xmlns:a16="http://schemas.microsoft.com/office/drawing/2014/main" id="{88252582-F945-4995-32D3-95382618F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7112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>
            <a:extLst>
              <a:ext uri="{FF2B5EF4-FFF2-40B4-BE49-F238E27FC236}">
                <a16:creationId xmlns:a16="http://schemas.microsoft.com/office/drawing/2014/main" id="{F65E3C54-9BCC-2343-A628-2C1A7526F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823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0CE4B5-A894-B91E-E057-5F7B5EB78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962025"/>
            <a:ext cx="700087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43964"/>
      </p:ext>
    </p:extLst>
  </p:cSld>
  <p:clrMapOvr>
    <a:masterClrMapping/>
  </p:clrMapOvr>
  <p:transition spd="slow"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4423FD10-EDEB-B5DD-589E-D9DA91A11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800100"/>
            <a:ext cx="41433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0C6B58B7-3CC4-8FFE-8F59-AC7BE38D8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Campaign Finance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98652D9F-C667-5237-E17B-9B2E100FE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 eaLnBrk="1" hangingPunct="1"/>
            <a:r>
              <a:rPr lang="en-US" altLang="en-US" sz="2800"/>
              <a:t>The two campaign finance systems</a:t>
            </a:r>
          </a:p>
          <a:p>
            <a:pPr eaLnBrk="1" hangingPunct="1"/>
            <a:r>
              <a:rPr lang="en-US" altLang="en-US" sz="2800"/>
              <a:t>The regulated system</a:t>
            </a:r>
          </a:p>
          <a:p>
            <a:pPr eaLnBrk="1" hangingPunct="1"/>
            <a:r>
              <a:rPr lang="en-US" altLang="en-US" sz="2800"/>
              <a:t>The unregulated system</a:t>
            </a:r>
          </a:p>
          <a:p>
            <a:pPr eaLnBrk="1" hangingPunct="1"/>
            <a:endParaRPr lang="en-US" altLang="en-US" sz="280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graphics8.nytimes.com/packages/images/politics/1008natDONATE_950.jpg">
            <a:extLst>
              <a:ext uri="{FF2B5EF4-FFF2-40B4-BE49-F238E27FC236}">
                <a16:creationId xmlns:a16="http://schemas.microsoft.com/office/drawing/2014/main" id="{981F4207-B0F2-8450-FA13-2810EE74A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"/>
            <a:ext cx="6958013" cy="66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CD1E89-82FC-304B-86E7-BC19FAD74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68" y="1642813"/>
            <a:ext cx="7621064" cy="35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45048"/>
      </p:ext>
    </p:extLst>
  </p:cSld>
  <p:clrMapOvr>
    <a:masterClrMapping/>
  </p:clrMapOvr>
  <p:transition spd="slow"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>
            <a:extLst>
              <a:ext uri="{FF2B5EF4-FFF2-40B4-BE49-F238E27FC236}">
                <a16:creationId xmlns:a16="http://schemas.microsoft.com/office/drawing/2014/main" id="{2DD344F6-12AA-9164-5180-387A8C5E6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86121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2">
            <a:extLst>
              <a:ext uri="{FF2B5EF4-FFF2-40B4-BE49-F238E27FC236}">
                <a16:creationId xmlns:a16="http://schemas.microsoft.com/office/drawing/2014/main" id="{44D74248-FC7A-39D9-E1AA-CB99B9F41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039100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BAF4F4-538D-50C9-F599-FFE68942B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89" y="504417"/>
            <a:ext cx="7678222" cy="5849166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>
            <a:extLst>
              <a:ext uri="{FF2B5EF4-FFF2-40B4-BE49-F238E27FC236}">
                <a16:creationId xmlns:a16="http://schemas.microsoft.com/office/drawing/2014/main" id="{80316BCD-3EB5-39BE-8C83-150CC2180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028700"/>
            <a:ext cx="85248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597675CA-6417-EC52-7002-5F31EDADD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Concluding Thoughts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9B4AD80D-18A5-B8A5-0B46-1DB824E34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The Rules of the Game</a:t>
            </a:r>
          </a:p>
          <a:p>
            <a:pPr eaLnBrk="1" hangingPunct="1"/>
            <a:r>
              <a:rPr lang="en-US" altLang="en-US" sz="2800" dirty="0"/>
              <a:t>Partisanship is everything</a:t>
            </a:r>
          </a:p>
          <a:p>
            <a:pPr eaLnBrk="1" hangingPunct="1"/>
            <a:r>
              <a:rPr lang="en-US" altLang="en-US" sz="2800" dirty="0"/>
              <a:t>Money is not everything (but it really matters)</a:t>
            </a:r>
          </a:p>
          <a:p>
            <a:pPr eaLnBrk="1" hangingPunct="1"/>
            <a:r>
              <a:rPr lang="en-US" altLang="en-US" sz="2800" dirty="0"/>
              <a:t>We can do better</a:t>
            </a:r>
          </a:p>
          <a:p>
            <a:pPr eaLnBrk="1" hangingPunct="1"/>
            <a:endParaRPr lang="en-US" altLang="en-US" sz="28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>
            <a:extLst>
              <a:ext uri="{FF2B5EF4-FFF2-40B4-BE49-F238E27FC236}">
                <a16:creationId xmlns:a16="http://schemas.microsoft.com/office/drawing/2014/main" id="{5DFD0C2B-578E-7444-7501-1C92BDE15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203200"/>
            <a:ext cx="6640513" cy="645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>
            <a:extLst>
              <a:ext uri="{FF2B5EF4-FFF2-40B4-BE49-F238E27FC236}">
                <a16:creationId xmlns:a16="http://schemas.microsoft.com/office/drawing/2014/main" id="{AF86C33A-8813-E016-0757-A3A2782BF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485900"/>
            <a:ext cx="84867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E9432DA-F28C-76C6-ED90-6D057CFDD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General Election Campaign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EBCE6DB-C1E2-42C2-CCB0-34C2D0DA1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Electoral College Strategy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7E0A35B-73B0-9DCE-ED21-6E599D708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2024 Electoral Votes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6FE949-2906-C94B-CB7A-3EFBC6F73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18" y="1447800"/>
            <a:ext cx="8466364" cy="4760205"/>
          </a:xfrm>
          <a:prstGeom prst="rect">
            <a:avLst/>
          </a:prstGeom>
        </p:spPr>
      </p:pic>
    </p:spTree>
  </p:cSld>
  <p:clrMapOvr>
    <a:masterClrMapping/>
  </p:clrMapOvr>
  <p:transition spd="med"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F6A3C5-9A5B-E296-BE2B-6C6F6BA99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158" y="76200"/>
            <a:ext cx="5437467" cy="6793302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Theme1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2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3.xml><?xml version="1.0" encoding="utf-8"?>
<a:theme xmlns:a="http://schemas.openxmlformats.org/drawingml/2006/main" name="3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PStemplate</Template>
  <TotalTime>4414</TotalTime>
  <Words>312</Words>
  <Application>Microsoft Office PowerPoint</Application>
  <PresentationFormat>On-screen Show (4:3)</PresentationFormat>
  <Paragraphs>112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Arial</vt:lpstr>
      <vt:lpstr>Calibri</vt:lpstr>
      <vt:lpstr>Calibri Light</vt:lpstr>
      <vt:lpstr>Corbel</vt:lpstr>
      <vt:lpstr>Times New Roman</vt:lpstr>
      <vt:lpstr>Theme1</vt:lpstr>
      <vt:lpstr>2_Basis</vt:lpstr>
      <vt:lpstr>3_Basis</vt:lpstr>
      <vt:lpstr>Office Theme</vt:lpstr>
      <vt:lpstr>1_Office Theme</vt:lpstr>
      <vt:lpstr>2_Office Theme</vt:lpstr>
      <vt:lpstr>Campaigns and Elections</vt:lpstr>
      <vt:lpstr>Key Features of Presidential Nomination Campaigns</vt:lpstr>
      <vt:lpstr>PowerPoint Presentation</vt:lpstr>
      <vt:lpstr>PowerPoint Presentation</vt:lpstr>
      <vt:lpstr>PowerPoint Presentation</vt:lpstr>
      <vt:lpstr>PowerPoint Presentation</vt:lpstr>
      <vt:lpstr>General Election Campaign</vt:lpstr>
      <vt:lpstr>2024 Electoral Votes</vt:lpstr>
      <vt:lpstr>PowerPoint Presentation</vt:lpstr>
      <vt:lpstr>2024 Vote by county</vt:lpstr>
      <vt:lpstr>PowerPoint Presentation</vt:lpstr>
      <vt:lpstr>PowerPoint Presentation</vt:lpstr>
      <vt:lpstr>Tipping Point State 2024</vt:lpstr>
      <vt:lpstr>Where the candidates went 2024</vt:lpstr>
      <vt:lpstr>Where the candidates went 2020</vt:lpstr>
      <vt:lpstr>Where the money went 2020</vt:lpstr>
      <vt:lpstr>General Election Campaign</vt:lpstr>
      <vt:lpstr>Candidate strategy</vt:lpstr>
      <vt:lpstr>The Voters Decide</vt:lpstr>
      <vt:lpstr>Party Identification and Vote Choice</vt:lpstr>
      <vt:lpstr>Party Identification and Vote Choice (II) </vt:lpstr>
      <vt:lpstr>The Voters Decide– everything else</vt:lpstr>
      <vt:lpstr>PowerPoint Presentation</vt:lpstr>
      <vt:lpstr>PowerPoint Presentation</vt:lpstr>
      <vt:lpstr>PowerPoint Presentation</vt:lpstr>
      <vt:lpstr>PowerPoint Presentation</vt:lpstr>
      <vt:lpstr>The changing electorate</vt:lpstr>
      <vt:lpstr>PowerPoint Presentation</vt:lpstr>
      <vt:lpstr>PowerPoint Presentation</vt:lpstr>
      <vt:lpstr>PowerPoint Presentation</vt:lpstr>
      <vt:lpstr>Do campaigns matter?</vt:lpstr>
      <vt:lpstr>PowerPoint Presentation</vt:lpstr>
      <vt:lpstr>Congressional Elections</vt:lpstr>
      <vt:lpstr>PowerPoint Presentation</vt:lpstr>
      <vt:lpstr>PowerPoint Presentation</vt:lpstr>
      <vt:lpstr>PowerPoint Presentation</vt:lpstr>
      <vt:lpstr>Congressional Elections</vt:lpstr>
      <vt:lpstr>PowerPoint Presentation</vt:lpstr>
      <vt:lpstr>Voters in Congressional Elections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Campaign Finance</vt:lpstr>
      <vt:lpstr>PowerPoint Presentation</vt:lpstr>
      <vt:lpstr>PowerPoint Presentation</vt:lpstr>
      <vt:lpstr>PowerPoint Presentation</vt:lpstr>
      <vt:lpstr>PowerPoint Presentation</vt:lpstr>
      <vt:lpstr>Concluding Thoughts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Campaigns and Elections</dc:title>
  <dc:creator>Steven Greene</dc:creator>
  <cp:lastModifiedBy>Steven H Greene</cp:lastModifiedBy>
  <cp:revision>167</cp:revision>
  <cp:lastPrinted>2017-10-25T19:39:29Z</cp:lastPrinted>
  <dcterms:created xsi:type="dcterms:W3CDTF">1998-08-31T20:41:21Z</dcterms:created>
  <dcterms:modified xsi:type="dcterms:W3CDTF">2025-10-02T18:17:30Z</dcterms:modified>
</cp:coreProperties>
</file>