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47"/>
  </p:notesMasterIdLst>
  <p:handoutMasterIdLst>
    <p:handoutMasterId r:id="rId48"/>
  </p:handoutMasterIdLst>
  <p:sldIdLst>
    <p:sldId id="256" r:id="rId7"/>
    <p:sldId id="265" r:id="rId8"/>
    <p:sldId id="279" r:id="rId9"/>
    <p:sldId id="378" r:id="rId10"/>
    <p:sldId id="362" r:id="rId11"/>
    <p:sldId id="363" r:id="rId12"/>
    <p:sldId id="361" r:id="rId13"/>
    <p:sldId id="266" r:id="rId14"/>
    <p:sldId id="261" r:id="rId15"/>
    <p:sldId id="270" r:id="rId16"/>
    <p:sldId id="273" r:id="rId17"/>
    <p:sldId id="274" r:id="rId18"/>
    <p:sldId id="290" r:id="rId19"/>
    <p:sldId id="289" r:id="rId20"/>
    <p:sldId id="379" r:id="rId21"/>
    <p:sldId id="271" r:id="rId22"/>
    <p:sldId id="342" r:id="rId23"/>
    <p:sldId id="380" r:id="rId24"/>
    <p:sldId id="348" r:id="rId25"/>
    <p:sldId id="365" r:id="rId26"/>
    <p:sldId id="375" r:id="rId27"/>
    <p:sldId id="339" r:id="rId28"/>
    <p:sldId id="377" r:id="rId29"/>
    <p:sldId id="344" r:id="rId30"/>
    <p:sldId id="347" r:id="rId31"/>
    <p:sldId id="338" r:id="rId32"/>
    <p:sldId id="381" r:id="rId33"/>
    <p:sldId id="382" r:id="rId34"/>
    <p:sldId id="383" r:id="rId35"/>
    <p:sldId id="384" r:id="rId36"/>
    <p:sldId id="385" r:id="rId37"/>
    <p:sldId id="272" r:id="rId38"/>
    <p:sldId id="294" r:id="rId39"/>
    <p:sldId id="360" r:id="rId40"/>
    <p:sldId id="373" r:id="rId41"/>
    <p:sldId id="334" r:id="rId42"/>
    <p:sldId id="376" r:id="rId43"/>
    <p:sldId id="374" r:id="rId44"/>
    <p:sldId id="364" r:id="rId45"/>
    <p:sldId id="302" r:id="rId46"/>
  </p:sldIdLst>
  <p:sldSz cx="9144000" cy="6858000" type="screen4x3"/>
  <p:notesSz cx="7315200" cy="96012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2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9E1A395-2ECC-078A-18AF-3D70B575F8E4}"/>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r>
              <a:rPr lang="en-US"/>
              <a:t>Political Science 201 (Greene)</a:t>
            </a:r>
          </a:p>
        </p:txBody>
      </p:sp>
      <p:sp>
        <p:nvSpPr>
          <p:cNvPr id="62467" name="Rectangle 3">
            <a:extLst>
              <a:ext uri="{FF2B5EF4-FFF2-40B4-BE49-F238E27FC236}">
                <a16:creationId xmlns:a16="http://schemas.microsoft.com/office/drawing/2014/main" id="{1039B615-B277-72BE-E829-FD78C8A3BC37}"/>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62468" name="Rectangle 4">
            <a:extLst>
              <a:ext uri="{FF2B5EF4-FFF2-40B4-BE49-F238E27FC236}">
                <a16:creationId xmlns:a16="http://schemas.microsoft.com/office/drawing/2014/main" id="{035DC71A-CB8D-7C9E-666E-F8B876627B2F}"/>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r>
              <a:rPr lang="en-US"/>
              <a:t>Political Parties</a:t>
            </a:r>
          </a:p>
        </p:txBody>
      </p:sp>
      <p:sp>
        <p:nvSpPr>
          <p:cNvPr id="62469" name="Rectangle 5">
            <a:extLst>
              <a:ext uri="{FF2B5EF4-FFF2-40B4-BE49-F238E27FC236}">
                <a16:creationId xmlns:a16="http://schemas.microsoft.com/office/drawing/2014/main" id="{4F077FBC-3B50-CC13-21EF-10451A9A9175}"/>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E1251419-F548-4FFE-99EA-3637A55BF8B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ED39396-46A7-52E6-A8FB-E1D5A98CCF04}"/>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r>
              <a:rPr lang="en-US"/>
              <a:t>Political Science 201 (Greene)</a:t>
            </a:r>
          </a:p>
        </p:txBody>
      </p:sp>
      <p:sp>
        <p:nvSpPr>
          <p:cNvPr id="64515" name="Rectangle 3">
            <a:extLst>
              <a:ext uri="{FF2B5EF4-FFF2-40B4-BE49-F238E27FC236}">
                <a16:creationId xmlns:a16="http://schemas.microsoft.com/office/drawing/2014/main" id="{A2B703F1-E895-8436-3035-699EED4A8740}"/>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13316" name="Rectangle 4">
            <a:extLst>
              <a:ext uri="{FF2B5EF4-FFF2-40B4-BE49-F238E27FC236}">
                <a16:creationId xmlns:a16="http://schemas.microsoft.com/office/drawing/2014/main" id="{8FE9B26D-F1FC-A7BB-E9DD-F51D8ACB96F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a:extLst>
              <a:ext uri="{FF2B5EF4-FFF2-40B4-BE49-F238E27FC236}">
                <a16:creationId xmlns:a16="http://schemas.microsoft.com/office/drawing/2014/main" id="{8DC8D65B-C16F-4BA2-F137-A26A2D6159AE}"/>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a:extLst>
              <a:ext uri="{FF2B5EF4-FFF2-40B4-BE49-F238E27FC236}">
                <a16:creationId xmlns:a16="http://schemas.microsoft.com/office/drawing/2014/main" id="{FE331691-C2C4-256C-0209-925107590EA9}"/>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r>
              <a:rPr lang="en-US"/>
              <a:t>Political Parties</a:t>
            </a:r>
          </a:p>
        </p:txBody>
      </p:sp>
      <p:sp>
        <p:nvSpPr>
          <p:cNvPr id="64519" name="Rectangle 7">
            <a:extLst>
              <a:ext uri="{FF2B5EF4-FFF2-40B4-BE49-F238E27FC236}">
                <a16:creationId xmlns:a16="http://schemas.microsoft.com/office/drawing/2014/main" id="{9FCA1EBC-B438-7CE2-6456-31A22294AE28}"/>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812BD121-14C9-4CC3-9038-43B944F8E6B8}"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2FA1A44-5808-D502-0677-265FB642121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Times New Roman" panose="02020603050405020304" pitchFamily="18" charset="0"/>
              </a:defRPr>
            </a:lvl1pPr>
            <a:lvl2pPr marL="742950" indent="-285750" defTabSz="966788">
              <a:defRPr sz="2800">
                <a:solidFill>
                  <a:schemeClr val="tx1"/>
                </a:solidFill>
                <a:latin typeface="Times New Roman" panose="02020603050405020304" pitchFamily="18" charset="0"/>
              </a:defRPr>
            </a:lvl2pPr>
            <a:lvl3pPr marL="1143000" indent="-228600" defTabSz="966788">
              <a:defRPr sz="2800">
                <a:solidFill>
                  <a:schemeClr val="tx1"/>
                </a:solidFill>
                <a:latin typeface="Times New Roman" panose="02020603050405020304" pitchFamily="18" charset="0"/>
              </a:defRPr>
            </a:lvl3pPr>
            <a:lvl4pPr marL="1600200" indent="-228600" defTabSz="966788">
              <a:defRPr sz="2800">
                <a:solidFill>
                  <a:schemeClr val="tx1"/>
                </a:solidFill>
                <a:latin typeface="Times New Roman" panose="02020603050405020304" pitchFamily="18" charset="0"/>
              </a:defRPr>
            </a:lvl4pPr>
            <a:lvl5pPr marL="2057400" indent="-228600" defTabSz="966788">
              <a:defRPr sz="28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300"/>
              <a:t>Political Science 201 (Greene)</a:t>
            </a:r>
          </a:p>
        </p:txBody>
      </p:sp>
      <p:sp>
        <p:nvSpPr>
          <p:cNvPr id="16387" name="Rectangle 6">
            <a:extLst>
              <a:ext uri="{FF2B5EF4-FFF2-40B4-BE49-F238E27FC236}">
                <a16:creationId xmlns:a16="http://schemas.microsoft.com/office/drawing/2014/main" id="{C575839C-7F5E-4324-5CDD-38DD82638FE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Times New Roman" panose="02020603050405020304" pitchFamily="18" charset="0"/>
              </a:defRPr>
            </a:lvl1pPr>
            <a:lvl2pPr marL="742950" indent="-285750" defTabSz="966788">
              <a:defRPr sz="2800">
                <a:solidFill>
                  <a:schemeClr val="tx1"/>
                </a:solidFill>
                <a:latin typeface="Times New Roman" panose="02020603050405020304" pitchFamily="18" charset="0"/>
              </a:defRPr>
            </a:lvl2pPr>
            <a:lvl3pPr marL="1143000" indent="-228600" defTabSz="966788">
              <a:defRPr sz="2800">
                <a:solidFill>
                  <a:schemeClr val="tx1"/>
                </a:solidFill>
                <a:latin typeface="Times New Roman" panose="02020603050405020304" pitchFamily="18" charset="0"/>
              </a:defRPr>
            </a:lvl3pPr>
            <a:lvl4pPr marL="1600200" indent="-228600" defTabSz="966788">
              <a:defRPr sz="2800">
                <a:solidFill>
                  <a:schemeClr val="tx1"/>
                </a:solidFill>
                <a:latin typeface="Times New Roman" panose="02020603050405020304" pitchFamily="18" charset="0"/>
              </a:defRPr>
            </a:lvl4pPr>
            <a:lvl5pPr marL="2057400" indent="-228600" defTabSz="966788">
              <a:defRPr sz="28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300"/>
              <a:t>Political Parties</a:t>
            </a:r>
          </a:p>
        </p:txBody>
      </p:sp>
      <p:sp>
        <p:nvSpPr>
          <p:cNvPr id="16388" name="Rectangle 7">
            <a:extLst>
              <a:ext uri="{FF2B5EF4-FFF2-40B4-BE49-F238E27FC236}">
                <a16:creationId xmlns:a16="http://schemas.microsoft.com/office/drawing/2014/main" id="{96048BA2-D8CE-F593-2C64-8E3E7BB0C1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Times New Roman" panose="02020603050405020304" pitchFamily="18" charset="0"/>
              </a:defRPr>
            </a:lvl1pPr>
            <a:lvl2pPr marL="742950" indent="-285750" defTabSz="966788">
              <a:defRPr sz="2800">
                <a:solidFill>
                  <a:schemeClr val="tx1"/>
                </a:solidFill>
                <a:latin typeface="Times New Roman" panose="02020603050405020304" pitchFamily="18" charset="0"/>
              </a:defRPr>
            </a:lvl2pPr>
            <a:lvl3pPr marL="1143000" indent="-228600" defTabSz="966788">
              <a:defRPr sz="2800">
                <a:solidFill>
                  <a:schemeClr val="tx1"/>
                </a:solidFill>
                <a:latin typeface="Times New Roman" panose="02020603050405020304" pitchFamily="18" charset="0"/>
              </a:defRPr>
            </a:lvl3pPr>
            <a:lvl4pPr marL="1600200" indent="-228600" defTabSz="966788">
              <a:defRPr sz="2800">
                <a:solidFill>
                  <a:schemeClr val="tx1"/>
                </a:solidFill>
                <a:latin typeface="Times New Roman" panose="02020603050405020304" pitchFamily="18" charset="0"/>
              </a:defRPr>
            </a:lvl4pPr>
            <a:lvl5pPr marL="2057400" indent="-228600" defTabSz="966788">
              <a:defRPr sz="28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800">
                <a:solidFill>
                  <a:schemeClr val="tx1"/>
                </a:solidFill>
                <a:latin typeface="Times New Roman" panose="02020603050405020304" pitchFamily="18" charset="0"/>
              </a:defRPr>
            </a:lvl9pPr>
          </a:lstStyle>
          <a:p>
            <a:fld id="{EA703AA8-D873-4E7D-B6F4-AEF17B43A046}" type="slidenum">
              <a:rPr lang="en-US" altLang="en-US" sz="1300"/>
              <a:pPr/>
              <a:t>1</a:t>
            </a:fld>
            <a:endParaRPr lang="en-US" altLang="en-US" sz="1300"/>
          </a:p>
        </p:txBody>
      </p:sp>
      <p:sp>
        <p:nvSpPr>
          <p:cNvPr id="16389" name="Rectangle 2">
            <a:extLst>
              <a:ext uri="{FF2B5EF4-FFF2-40B4-BE49-F238E27FC236}">
                <a16:creationId xmlns:a16="http://schemas.microsoft.com/office/drawing/2014/main" id="{D307BA05-670C-5793-C763-73B7145C457C}"/>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702042FF-FB37-160A-C94C-E304F5C43A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BB41A56-7DFF-4D5B-DC71-589614A46F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84225" indent="-301625" defTabSz="966788">
              <a:spcBef>
                <a:spcPct val="30000"/>
              </a:spcBef>
              <a:defRPr sz="1200">
                <a:solidFill>
                  <a:schemeClr val="tx1"/>
                </a:solidFill>
                <a:latin typeface="Times New Roman" panose="02020603050405020304" pitchFamily="18" charset="0"/>
              </a:defRPr>
            </a:lvl2pPr>
            <a:lvl3pPr marL="1208088" indent="-241300" defTabSz="966788">
              <a:spcBef>
                <a:spcPct val="30000"/>
              </a:spcBef>
              <a:defRPr sz="1200">
                <a:solidFill>
                  <a:schemeClr val="tx1"/>
                </a:solidFill>
                <a:latin typeface="Times New Roman" panose="02020603050405020304" pitchFamily="18" charset="0"/>
              </a:defRPr>
            </a:lvl3pPr>
            <a:lvl4pPr marL="1690688" indent="-241300" defTabSz="966788">
              <a:spcBef>
                <a:spcPct val="30000"/>
              </a:spcBef>
              <a:defRPr sz="1200">
                <a:solidFill>
                  <a:schemeClr val="tx1"/>
                </a:solidFill>
                <a:latin typeface="Times New Roman" panose="02020603050405020304" pitchFamily="18" charset="0"/>
              </a:defRPr>
            </a:lvl4pPr>
            <a:lvl5pPr marL="2174875" indent="-241300" defTabSz="966788">
              <a:spcBef>
                <a:spcPct val="30000"/>
              </a:spcBef>
              <a:defRPr sz="1200">
                <a:solidFill>
                  <a:schemeClr val="tx1"/>
                </a:solidFill>
                <a:latin typeface="Times New Roman" panose="02020603050405020304" pitchFamily="18" charset="0"/>
              </a:defRPr>
            </a:lvl5pPr>
            <a:lvl6pPr marL="2632075" indent="-2413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3089275" indent="-2413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546475" indent="-2413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4003675" indent="-2413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0EB140F-1A7E-444C-9A94-167771FC8279}" type="slidenum">
              <a:rPr lang="en-US" altLang="en-US" sz="1300">
                <a:latin typeface="Calibri" panose="020F0502020204030204" pitchFamily="34" charset="0"/>
                <a:ea typeface="MS PGothic" panose="020B0600070205080204" pitchFamily="34" charset="-128"/>
              </a:rPr>
              <a:pPr eaLnBrk="1" hangingPunct="1">
                <a:spcBef>
                  <a:spcPct val="0"/>
                </a:spcBef>
              </a:pPr>
              <a:t>5</a:t>
            </a:fld>
            <a:endParaRPr lang="en-US" altLang="en-US" sz="1300">
              <a:latin typeface="Calibri" panose="020F0502020204030204" pitchFamily="34" charset="0"/>
              <a:ea typeface="MS PGothic" panose="020B0600070205080204" pitchFamily="34" charset="-128"/>
            </a:endParaRPr>
          </a:p>
        </p:txBody>
      </p:sp>
      <p:sp>
        <p:nvSpPr>
          <p:cNvPr id="20483" name="Rectangle 2">
            <a:extLst>
              <a:ext uri="{FF2B5EF4-FFF2-40B4-BE49-F238E27FC236}">
                <a16:creationId xmlns:a16="http://schemas.microsoft.com/office/drawing/2014/main" id="{411DF964-6124-3581-FA6F-E0E64983326B}"/>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9B1D0D13-F3CD-55E9-B73C-A61DBFC5E2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ea typeface="MS PGothic" panose="020B0600070205080204" pitchFamily="34" charset="-128"/>
              </a:rPr>
              <a:t>The swapping of party loyalty of Southern white voters from the Democratic Party to the Republican Party over the issue of civil rights has been crucial to the GOP gaining majority party status in Congress.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2283DA-250B-35B3-F8BE-F7690DB83D8B}"/>
              </a:ext>
            </a:extLst>
          </p:cNvPr>
          <p:cNvSpPr/>
          <p:nvPr/>
        </p:nvSpPr>
        <p:spPr>
          <a:xfrm>
            <a:off x="182563" y="182563"/>
            <a:ext cx="8778875" cy="6492875"/>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F8807A1E-56F4-79A1-0850-893CEDB85BC0}"/>
              </a:ext>
            </a:extLst>
          </p:cNvPr>
          <p:cNvCxnSpPr/>
          <p:nvPr/>
        </p:nvCxnSpPr>
        <p:spPr>
          <a:xfrm>
            <a:off x="1484313"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1F56270C-2A8D-190E-8FA6-8404A38BDF2E}"/>
              </a:ext>
            </a:extLst>
          </p:cNvPr>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Footer Placeholder 4">
            <a:extLst>
              <a:ext uri="{FF2B5EF4-FFF2-40B4-BE49-F238E27FC236}">
                <a16:creationId xmlns:a16="http://schemas.microsoft.com/office/drawing/2014/main" id="{78A56604-B96C-1367-D9E0-847AA0BE15C5}"/>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8" name="Slide Number Placeholder 5">
            <a:extLst>
              <a:ext uri="{FF2B5EF4-FFF2-40B4-BE49-F238E27FC236}">
                <a16:creationId xmlns:a16="http://schemas.microsoft.com/office/drawing/2014/main" id="{7D9B3207-5135-F80C-DE5D-B8CB01E0A1EA}"/>
              </a:ext>
            </a:extLst>
          </p:cNvPr>
          <p:cNvSpPr>
            <a:spLocks noGrp="1"/>
          </p:cNvSpPr>
          <p:nvPr>
            <p:ph type="sldNum" sz="quarter" idx="12"/>
          </p:nvPr>
        </p:nvSpPr>
        <p:spPr/>
        <p:txBody>
          <a:bodyPr/>
          <a:lstStyle>
            <a:lvl1pPr>
              <a:defRPr>
                <a:solidFill>
                  <a:srgbClr val="FFFFFF"/>
                </a:solidFill>
              </a:defRPr>
            </a:lvl1pPr>
          </a:lstStyle>
          <a:p>
            <a:fld id="{B98209F8-C477-4E6D-8579-D9389751E129}" type="slidenum">
              <a:rPr lang="en-US" altLang="en-US"/>
              <a:pPr/>
              <a:t>‹#›</a:t>
            </a:fld>
            <a:endParaRPr lang="en-US" altLang="en-US"/>
          </a:p>
        </p:txBody>
      </p:sp>
    </p:spTree>
    <p:extLst>
      <p:ext uri="{BB962C8B-B14F-4D97-AF65-F5344CB8AC3E}">
        <p14:creationId xmlns:p14="http://schemas.microsoft.com/office/powerpoint/2010/main" val="2014302093"/>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9F6628-3B37-FC62-2C92-0B83C9ECECD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D396C26-586B-9149-9A31-6C996E8D49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C15C70-2042-FDF5-14C0-3B328994626A}"/>
              </a:ext>
            </a:extLst>
          </p:cNvPr>
          <p:cNvSpPr>
            <a:spLocks noGrp="1"/>
          </p:cNvSpPr>
          <p:nvPr>
            <p:ph type="sldNum" sz="quarter" idx="12"/>
          </p:nvPr>
        </p:nvSpPr>
        <p:spPr/>
        <p:txBody>
          <a:bodyPr/>
          <a:lstStyle>
            <a:lvl1pPr>
              <a:defRPr/>
            </a:lvl1pPr>
          </a:lstStyle>
          <a:p>
            <a:fld id="{E086418D-4C1D-4AB2-B531-27DB9036EFD0}" type="slidenum">
              <a:rPr lang="en-US" altLang="en-US"/>
              <a:pPr/>
              <a:t>‹#›</a:t>
            </a:fld>
            <a:endParaRPr lang="en-US" altLang="en-US"/>
          </a:p>
        </p:txBody>
      </p:sp>
    </p:spTree>
    <p:extLst>
      <p:ext uri="{BB962C8B-B14F-4D97-AF65-F5344CB8AC3E}">
        <p14:creationId xmlns:p14="http://schemas.microsoft.com/office/powerpoint/2010/main" val="1955870094"/>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FE6D49F-01F6-42E4-C0C2-CF2CE654A5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848F28B-6432-2E29-2E68-392030AFDF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315E4C-3AD1-0680-7199-CB35A85AC8CD}"/>
              </a:ext>
            </a:extLst>
          </p:cNvPr>
          <p:cNvSpPr>
            <a:spLocks noGrp="1"/>
          </p:cNvSpPr>
          <p:nvPr>
            <p:ph type="sldNum" sz="quarter" idx="12"/>
          </p:nvPr>
        </p:nvSpPr>
        <p:spPr/>
        <p:txBody>
          <a:bodyPr/>
          <a:lstStyle>
            <a:lvl1pPr>
              <a:defRPr/>
            </a:lvl1pPr>
          </a:lstStyle>
          <a:p>
            <a:fld id="{1B868BC0-86BC-4EF8-9486-DFA3D3CF7E41}" type="slidenum">
              <a:rPr lang="en-US" altLang="en-US"/>
              <a:pPr/>
              <a:t>‹#›</a:t>
            </a:fld>
            <a:endParaRPr lang="en-US" altLang="en-US"/>
          </a:p>
        </p:txBody>
      </p:sp>
    </p:spTree>
    <p:extLst>
      <p:ext uri="{BB962C8B-B14F-4D97-AF65-F5344CB8AC3E}">
        <p14:creationId xmlns:p14="http://schemas.microsoft.com/office/powerpoint/2010/main" val="389924749"/>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68B1FE-A0DF-2F68-708A-69E6F2FE7DF3}"/>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3D528B1-EA2C-D09B-F9C4-EEA4D9E5BC7E}"/>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81AF6E21-B940-B918-91C0-6A762CAD2D0B}"/>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330CC690-9E75-BD58-E6D0-743B8B280639}"/>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2A16DA94-4905-2AD9-1813-66838B11C68F}"/>
              </a:ext>
            </a:extLst>
          </p:cNvPr>
          <p:cNvSpPr>
            <a:spLocks noGrp="1"/>
          </p:cNvSpPr>
          <p:nvPr>
            <p:ph type="sldNum" sz="quarter" idx="12"/>
          </p:nvPr>
        </p:nvSpPr>
        <p:spPr/>
        <p:txBody>
          <a:bodyPr/>
          <a:lstStyle>
            <a:lvl1pPr>
              <a:defRPr/>
            </a:lvl1pPr>
          </a:lstStyle>
          <a:p>
            <a:fld id="{A76E025C-7830-4C35-8BCF-4290D49A1C89}" type="slidenum">
              <a:rPr lang="en-US" altLang="en-US"/>
              <a:pPr/>
              <a:t>‹#›</a:t>
            </a:fld>
            <a:endParaRPr lang="en-US" altLang="en-US"/>
          </a:p>
        </p:txBody>
      </p:sp>
    </p:spTree>
    <p:extLst>
      <p:ext uri="{BB962C8B-B14F-4D97-AF65-F5344CB8AC3E}">
        <p14:creationId xmlns:p14="http://schemas.microsoft.com/office/powerpoint/2010/main" val="2208383477"/>
      </p:ext>
    </p:extLst>
  </p:cSld>
  <p:clrMapOvr>
    <a:masterClrMapping/>
  </p:clrMapOvr>
  <p:transition spd="slow">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9C9BD7-7A9F-346C-2AA8-384D160301C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8E6B046-1ECF-B131-35A8-FD21765199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0FFFEC-61F7-AE64-04FF-FF9402BDE86D}"/>
              </a:ext>
            </a:extLst>
          </p:cNvPr>
          <p:cNvSpPr>
            <a:spLocks noGrp="1"/>
          </p:cNvSpPr>
          <p:nvPr>
            <p:ph type="sldNum" sz="quarter" idx="12"/>
          </p:nvPr>
        </p:nvSpPr>
        <p:spPr/>
        <p:txBody>
          <a:bodyPr/>
          <a:lstStyle>
            <a:lvl1pPr>
              <a:defRPr/>
            </a:lvl1pPr>
          </a:lstStyle>
          <a:p>
            <a:fld id="{5E929EB2-A33B-486F-901E-E8BA4E253BFD}" type="slidenum">
              <a:rPr lang="en-US" altLang="en-US"/>
              <a:pPr/>
              <a:t>‹#›</a:t>
            </a:fld>
            <a:endParaRPr lang="en-US" altLang="en-US"/>
          </a:p>
        </p:txBody>
      </p:sp>
    </p:spTree>
    <p:extLst>
      <p:ext uri="{BB962C8B-B14F-4D97-AF65-F5344CB8AC3E}">
        <p14:creationId xmlns:p14="http://schemas.microsoft.com/office/powerpoint/2010/main" val="1707008625"/>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95CF3A3-539A-36B2-52B7-0EB7BEBCD24B}"/>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CB22F5A-9F6C-B194-1B0F-58752043A3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7235329-1578-95A9-27F3-9F191C7140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D4BB9A-3E3B-0253-9AC9-1115935D7C72}"/>
              </a:ext>
            </a:extLst>
          </p:cNvPr>
          <p:cNvSpPr>
            <a:spLocks noGrp="1"/>
          </p:cNvSpPr>
          <p:nvPr>
            <p:ph type="sldNum" sz="quarter" idx="12"/>
          </p:nvPr>
        </p:nvSpPr>
        <p:spPr/>
        <p:txBody>
          <a:bodyPr/>
          <a:lstStyle>
            <a:lvl1pPr>
              <a:defRPr/>
            </a:lvl1pPr>
          </a:lstStyle>
          <a:p>
            <a:fld id="{8C2D3E8D-5A1C-4D7E-905E-E789515FC458}" type="slidenum">
              <a:rPr lang="en-US" altLang="en-US"/>
              <a:pPr/>
              <a:t>‹#›</a:t>
            </a:fld>
            <a:endParaRPr lang="en-US" altLang="en-US"/>
          </a:p>
        </p:txBody>
      </p:sp>
    </p:spTree>
    <p:extLst>
      <p:ext uri="{BB962C8B-B14F-4D97-AF65-F5344CB8AC3E}">
        <p14:creationId xmlns:p14="http://schemas.microsoft.com/office/powerpoint/2010/main" val="2811728006"/>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3D38006D-D1E0-0524-20F2-6BFB85D23A5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F9E229C-3CDF-9E2E-C2AF-FD5E4B627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8C37B6-23E3-6177-B15A-06FCB96DF8C4}"/>
              </a:ext>
            </a:extLst>
          </p:cNvPr>
          <p:cNvSpPr>
            <a:spLocks noGrp="1"/>
          </p:cNvSpPr>
          <p:nvPr>
            <p:ph type="sldNum" sz="quarter" idx="12"/>
          </p:nvPr>
        </p:nvSpPr>
        <p:spPr/>
        <p:txBody>
          <a:bodyPr/>
          <a:lstStyle>
            <a:lvl1pPr>
              <a:defRPr/>
            </a:lvl1pPr>
          </a:lstStyle>
          <a:p>
            <a:fld id="{D3CF9AB5-A1C2-40D2-B439-15ADD0689D89}" type="slidenum">
              <a:rPr lang="en-US" altLang="en-US"/>
              <a:pPr/>
              <a:t>‹#›</a:t>
            </a:fld>
            <a:endParaRPr lang="en-US" altLang="en-US"/>
          </a:p>
        </p:txBody>
      </p:sp>
    </p:spTree>
    <p:extLst>
      <p:ext uri="{BB962C8B-B14F-4D97-AF65-F5344CB8AC3E}">
        <p14:creationId xmlns:p14="http://schemas.microsoft.com/office/powerpoint/2010/main" val="152152816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028093EB-7473-9CC7-B393-296140ECB6B3}"/>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1AC3ECA8-AB1D-21D9-A3C5-D72E396FC88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FD895A5-8814-5E26-94E4-92F3640C1730}"/>
              </a:ext>
            </a:extLst>
          </p:cNvPr>
          <p:cNvSpPr>
            <a:spLocks noGrp="1"/>
          </p:cNvSpPr>
          <p:nvPr>
            <p:ph type="sldNum" sz="quarter" idx="12"/>
          </p:nvPr>
        </p:nvSpPr>
        <p:spPr/>
        <p:txBody>
          <a:bodyPr/>
          <a:lstStyle>
            <a:lvl1pPr>
              <a:defRPr/>
            </a:lvl1pPr>
          </a:lstStyle>
          <a:p>
            <a:fld id="{BE3275DB-CAB0-4E5C-BF1C-561B127CD1B7}" type="slidenum">
              <a:rPr lang="en-US" altLang="en-US"/>
              <a:pPr/>
              <a:t>‹#›</a:t>
            </a:fld>
            <a:endParaRPr lang="en-US" altLang="en-US"/>
          </a:p>
        </p:txBody>
      </p:sp>
    </p:spTree>
    <p:extLst>
      <p:ext uri="{BB962C8B-B14F-4D97-AF65-F5344CB8AC3E}">
        <p14:creationId xmlns:p14="http://schemas.microsoft.com/office/powerpoint/2010/main" val="3808856024"/>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9505B49-1873-4AC4-13AF-ECAE8EAC623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E635A41-F991-604A-4EA0-311CCEF9717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4DD5D8-A21B-67EB-3229-5409AA13E333}"/>
              </a:ext>
            </a:extLst>
          </p:cNvPr>
          <p:cNvSpPr>
            <a:spLocks noGrp="1"/>
          </p:cNvSpPr>
          <p:nvPr>
            <p:ph type="sldNum" sz="quarter" idx="12"/>
          </p:nvPr>
        </p:nvSpPr>
        <p:spPr/>
        <p:txBody>
          <a:bodyPr/>
          <a:lstStyle>
            <a:lvl1pPr>
              <a:defRPr/>
            </a:lvl1pPr>
          </a:lstStyle>
          <a:p>
            <a:fld id="{8C0FC0D2-D4BE-4949-B629-71DDF4D25188}" type="slidenum">
              <a:rPr lang="en-US" altLang="en-US"/>
              <a:pPr/>
              <a:t>‹#›</a:t>
            </a:fld>
            <a:endParaRPr lang="en-US" altLang="en-US"/>
          </a:p>
        </p:txBody>
      </p:sp>
    </p:spTree>
    <p:extLst>
      <p:ext uri="{BB962C8B-B14F-4D97-AF65-F5344CB8AC3E}">
        <p14:creationId xmlns:p14="http://schemas.microsoft.com/office/powerpoint/2010/main" val="2269105399"/>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890D7CF-66E6-B8B0-4E2A-A74568EDBFC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238F897-EE5F-2C39-37AE-94760D3902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38B2FC7-3429-A276-6386-EA4DDC8E6E75}"/>
              </a:ext>
            </a:extLst>
          </p:cNvPr>
          <p:cNvSpPr>
            <a:spLocks noGrp="1"/>
          </p:cNvSpPr>
          <p:nvPr>
            <p:ph type="sldNum" sz="quarter" idx="12"/>
          </p:nvPr>
        </p:nvSpPr>
        <p:spPr/>
        <p:txBody>
          <a:bodyPr/>
          <a:lstStyle>
            <a:lvl1pPr>
              <a:defRPr/>
            </a:lvl1pPr>
          </a:lstStyle>
          <a:p>
            <a:fld id="{4E73EB9B-0CCE-4DAA-96C8-E213D6F73B77}" type="slidenum">
              <a:rPr lang="en-US" altLang="en-US"/>
              <a:pPr/>
              <a:t>‹#›</a:t>
            </a:fld>
            <a:endParaRPr lang="en-US" altLang="en-US"/>
          </a:p>
        </p:txBody>
      </p:sp>
    </p:spTree>
    <p:extLst>
      <p:ext uri="{BB962C8B-B14F-4D97-AF65-F5344CB8AC3E}">
        <p14:creationId xmlns:p14="http://schemas.microsoft.com/office/powerpoint/2010/main" val="2805368155"/>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7B319A6-6413-3503-83E8-8747B49130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BF09D33-9AFB-8BC3-54F9-B9B7B16675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3908A1-A03C-C123-7650-53358A90A962}"/>
              </a:ext>
            </a:extLst>
          </p:cNvPr>
          <p:cNvSpPr>
            <a:spLocks noGrp="1"/>
          </p:cNvSpPr>
          <p:nvPr>
            <p:ph type="sldNum" sz="quarter" idx="12"/>
          </p:nvPr>
        </p:nvSpPr>
        <p:spPr/>
        <p:txBody>
          <a:bodyPr/>
          <a:lstStyle>
            <a:lvl1pPr>
              <a:defRPr/>
            </a:lvl1pPr>
          </a:lstStyle>
          <a:p>
            <a:fld id="{7A10D92E-27CE-49B8-94E9-5F8887AD214F}" type="slidenum">
              <a:rPr lang="en-US" altLang="en-US"/>
              <a:pPr/>
              <a:t>‹#›</a:t>
            </a:fld>
            <a:endParaRPr lang="en-US" altLang="en-US"/>
          </a:p>
        </p:txBody>
      </p:sp>
    </p:spTree>
    <p:extLst>
      <p:ext uri="{BB962C8B-B14F-4D97-AF65-F5344CB8AC3E}">
        <p14:creationId xmlns:p14="http://schemas.microsoft.com/office/powerpoint/2010/main" val="574549800"/>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80CAA7D-8AA9-8BEB-22E5-360B372D24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8037C8-FEAE-F8AE-8093-83E5589F2D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C51CE3-E712-6F82-8DC6-7D8971AA9017}"/>
              </a:ext>
            </a:extLst>
          </p:cNvPr>
          <p:cNvSpPr>
            <a:spLocks noGrp="1"/>
          </p:cNvSpPr>
          <p:nvPr>
            <p:ph type="sldNum" sz="quarter" idx="12"/>
          </p:nvPr>
        </p:nvSpPr>
        <p:spPr/>
        <p:txBody>
          <a:bodyPr/>
          <a:lstStyle>
            <a:lvl1pPr>
              <a:defRPr/>
            </a:lvl1pPr>
          </a:lstStyle>
          <a:p>
            <a:fld id="{97852958-9CE2-4861-AE1C-461DBC7DA58B}" type="slidenum">
              <a:rPr lang="en-US" altLang="en-US"/>
              <a:pPr/>
              <a:t>‹#›</a:t>
            </a:fld>
            <a:endParaRPr lang="en-US" altLang="en-US"/>
          </a:p>
        </p:txBody>
      </p:sp>
    </p:spTree>
    <p:extLst>
      <p:ext uri="{BB962C8B-B14F-4D97-AF65-F5344CB8AC3E}">
        <p14:creationId xmlns:p14="http://schemas.microsoft.com/office/powerpoint/2010/main" val="2643809330"/>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B222D344-15E2-78AF-D865-FFBEBA2BA0E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85CC1EA-467F-4769-9C21-FF62C62E9A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178AC2-FBB2-686D-301D-AB6AE1F3959E}"/>
              </a:ext>
            </a:extLst>
          </p:cNvPr>
          <p:cNvSpPr>
            <a:spLocks noGrp="1"/>
          </p:cNvSpPr>
          <p:nvPr>
            <p:ph type="sldNum" sz="quarter" idx="12"/>
          </p:nvPr>
        </p:nvSpPr>
        <p:spPr/>
        <p:txBody>
          <a:bodyPr/>
          <a:lstStyle>
            <a:lvl1pPr>
              <a:defRPr/>
            </a:lvl1pPr>
          </a:lstStyle>
          <a:p>
            <a:fld id="{3A96CB24-21A2-4729-9D09-9BD24F51026F}" type="slidenum">
              <a:rPr lang="en-US" altLang="en-US"/>
              <a:pPr/>
              <a:t>‹#›</a:t>
            </a:fld>
            <a:endParaRPr lang="en-US" altLang="en-US"/>
          </a:p>
        </p:txBody>
      </p:sp>
    </p:spTree>
    <p:extLst>
      <p:ext uri="{BB962C8B-B14F-4D97-AF65-F5344CB8AC3E}">
        <p14:creationId xmlns:p14="http://schemas.microsoft.com/office/powerpoint/2010/main" val="2275529621"/>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7646E5-48AF-776C-7B48-9365E7E3CA6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9C3BA5-F386-9C49-46A0-503B66847C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FAA304-4A00-B330-2152-DB1201E48B6B}"/>
              </a:ext>
            </a:extLst>
          </p:cNvPr>
          <p:cNvSpPr>
            <a:spLocks noGrp="1"/>
          </p:cNvSpPr>
          <p:nvPr>
            <p:ph type="sldNum" sz="quarter" idx="12"/>
          </p:nvPr>
        </p:nvSpPr>
        <p:spPr/>
        <p:txBody>
          <a:bodyPr/>
          <a:lstStyle>
            <a:lvl1pPr>
              <a:defRPr/>
            </a:lvl1pPr>
          </a:lstStyle>
          <a:p>
            <a:fld id="{A1B63632-74C5-47D0-92FF-D0B87BEB4AA1}" type="slidenum">
              <a:rPr lang="en-US" altLang="en-US"/>
              <a:pPr/>
              <a:t>‹#›</a:t>
            </a:fld>
            <a:endParaRPr lang="en-US" altLang="en-US"/>
          </a:p>
        </p:txBody>
      </p:sp>
    </p:spTree>
    <p:extLst>
      <p:ext uri="{BB962C8B-B14F-4D97-AF65-F5344CB8AC3E}">
        <p14:creationId xmlns:p14="http://schemas.microsoft.com/office/powerpoint/2010/main" val="3894095633"/>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DCD4F67-D407-32AB-690A-13A6FFF38F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F779B76-D034-6E4A-6DE9-C8FB4111BC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DB9FDB-6A86-605A-7DCB-2BF9B7F9AC7B}"/>
              </a:ext>
            </a:extLst>
          </p:cNvPr>
          <p:cNvSpPr>
            <a:spLocks noGrp="1"/>
          </p:cNvSpPr>
          <p:nvPr>
            <p:ph type="sldNum" sz="quarter" idx="12"/>
          </p:nvPr>
        </p:nvSpPr>
        <p:spPr/>
        <p:txBody>
          <a:bodyPr/>
          <a:lstStyle>
            <a:lvl1pPr>
              <a:defRPr/>
            </a:lvl1pPr>
          </a:lstStyle>
          <a:p>
            <a:fld id="{9F3BED04-9A5C-4873-B086-85D9F579A0B6}" type="slidenum">
              <a:rPr lang="en-US" altLang="en-US"/>
              <a:pPr/>
              <a:t>‹#›</a:t>
            </a:fld>
            <a:endParaRPr lang="en-US" altLang="en-US"/>
          </a:p>
        </p:txBody>
      </p:sp>
    </p:spTree>
    <p:extLst>
      <p:ext uri="{BB962C8B-B14F-4D97-AF65-F5344CB8AC3E}">
        <p14:creationId xmlns:p14="http://schemas.microsoft.com/office/powerpoint/2010/main" val="4282063610"/>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032141-9552-6ED7-2138-9958EF00711E}"/>
              </a:ext>
            </a:extLst>
          </p:cNvPr>
          <p:cNvSpPr/>
          <p:nvPr/>
        </p:nvSpPr>
        <p:spPr>
          <a:xfrm>
            <a:off x="182563" y="182563"/>
            <a:ext cx="8778875" cy="64928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98F74902-3AB2-2D09-D25A-AF0A9C24DA64}"/>
              </a:ext>
            </a:extLst>
          </p:cNvPr>
          <p:cNvCxnSpPr/>
          <p:nvPr/>
        </p:nvCxnSpPr>
        <p:spPr>
          <a:xfrm>
            <a:off x="1484313" y="3733800"/>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030491D4-9809-9834-6487-77EE0F6C0876}"/>
              </a:ext>
            </a:extLst>
          </p:cNvPr>
          <p:cNvSpPr>
            <a:spLocks noGrp="1"/>
          </p:cNvSpPr>
          <p:nvPr>
            <p:ph type="dt" sz="half" idx="10"/>
          </p:nvPr>
        </p:nvSpPr>
        <p:spPr/>
        <p:txBody>
          <a:bodyPr/>
          <a:lstStyle>
            <a:lvl1pPr>
              <a:defRPr>
                <a:solidFill>
                  <a:schemeClr val="tx1"/>
                </a:solidFill>
              </a:defRPr>
            </a:lvl1pPr>
          </a:lstStyle>
          <a:p>
            <a:pPr>
              <a:defRPr/>
            </a:pPr>
            <a:endParaRPr lang="en-US"/>
          </a:p>
        </p:txBody>
      </p:sp>
      <p:sp>
        <p:nvSpPr>
          <p:cNvPr id="7" name="Footer Placeholder 4">
            <a:extLst>
              <a:ext uri="{FF2B5EF4-FFF2-40B4-BE49-F238E27FC236}">
                <a16:creationId xmlns:a16="http://schemas.microsoft.com/office/drawing/2014/main" id="{12BC4D9A-49C5-E9EB-F635-889C3896BAD5}"/>
              </a:ext>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a:ext uri="{FF2B5EF4-FFF2-40B4-BE49-F238E27FC236}">
                <a16:creationId xmlns:a16="http://schemas.microsoft.com/office/drawing/2014/main" id="{D953CAC7-4018-87CF-7CD5-A1248EC02578}"/>
              </a:ext>
            </a:extLst>
          </p:cNvPr>
          <p:cNvSpPr>
            <a:spLocks noGrp="1"/>
          </p:cNvSpPr>
          <p:nvPr>
            <p:ph type="sldNum" sz="quarter" idx="12"/>
          </p:nvPr>
        </p:nvSpPr>
        <p:spPr/>
        <p:txBody>
          <a:bodyPr/>
          <a:lstStyle>
            <a:lvl1pPr>
              <a:defRPr/>
            </a:lvl1pPr>
          </a:lstStyle>
          <a:p>
            <a:fld id="{01CEC0F0-6CE5-48E3-ABAC-5386BD000680}" type="slidenum">
              <a:rPr lang="en-US" altLang="en-US"/>
              <a:pPr/>
              <a:t>‹#›</a:t>
            </a:fld>
            <a:endParaRPr lang="en-US" altLang="en-US"/>
          </a:p>
        </p:txBody>
      </p:sp>
    </p:spTree>
    <p:extLst>
      <p:ext uri="{BB962C8B-B14F-4D97-AF65-F5344CB8AC3E}">
        <p14:creationId xmlns:p14="http://schemas.microsoft.com/office/powerpoint/2010/main" val="2535765783"/>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544EB8-769B-AE97-0F55-A826E68BC1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FE00864-67F1-D778-C7E4-F5FB47ECFF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CBD54D-02CC-B192-69A8-5FC1B8171EFB}"/>
              </a:ext>
            </a:extLst>
          </p:cNvPr>
          <p:cNvSpPr>
            <a:spLocks noGrp="1"/>
          </p:cNvSpPr>
          <p:nvPr>
            <p:ph type="sldNum" sz="quarter" idx="12"/>
          </p:nvPr>
        </p:nvSpPr>
        <p:spPr/>
        <p:txBody>
          <a:bodyPr/>
          <a:lstStyle>
            <a:lvl1pPr>
              <a:defRPr/>
            </a:lvl1pPr>
          </a:lstStyle>
          <a:p>
            <a:fld id="{30F41A16-194D-4C96-8AD2-4CDD4A5527EC}" type="slidenum">
              <a:rPr lang="en-US" altLang="en-US"/>
              <a:pPr/>
              <a:t>‹#›</a:t>
            </a:fld>
            <a:endParaRPr lang="en-US" altLang="en-US"/>
          </a:p>
        </p:txBody>
      </p:sp>
    </p:spTree>
    <p:extLst>
      <p:ext uri="{BB962C8B-B14F-4D97-AF65-F5344CB8AC3E}">
        <p14:creationId xmlns:p14="http://schemas.microsoft.com/office/powerpoint/2010/main" val="2365472094"/>
      </p:ext>
    </p:extLst>
  </p:cSld>
  <p:clrMapOvr>
    <a:masterClrMapping/>
  </p:clrMapOvr>
  <p:transition spd="slow">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32CC14A-BF27-D1F3-46DB-702C284D87AF}"/>
              </a:ext>
            </a:extLst>
          </p:cNvPr>
          <p:cNvCxnSpPr/>
          <p:nvPr/>
        </p:nvCxnSpPr>
        <p:spPr>
          <a:xfrm>
            <a:off x="1485900" y="4021138"/>
            <a:ext cx="617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D741AD3D-9F58-C610-8AC9-11305625FA8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2F766CD-05CA-74E7-5264-BA9787506E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95831D-0482-69BD-D6C5-D7203E41845F}"/>
              </a:ext>
            </a:extLst>
          </p:cNvPr>
          <p:cNvSpPr>
            <a:spLocks noGrp="1"/>
          </p:cNvSpPr>
          <p:nvPr>
            <p:ph type="sldNum" sz="quarter" idx="12"/>
          </p:nvPr>
        </p:nvSpPr>
        <p:spPr/>
        <p:txBody>
          <a:bodyPr/>
          <a:lstStyle>
            <a:lvl1pPr>
              <a:defRPr/>
            </a:lvl1pPr>
          </a:lstStyle>
          <a:p>
            <a:fld id="{F97EA66D-EAC9-4549-B719-7173BFBC0FD0}" type="slidenum">
              <a:rPr lang="en-US" altLang="en-US"/>
              <a:pPr/>
              <a:t>‹#›</a:t>
            </a:fld>
            <a:endParaRPr lang="en-US" altLang="en-US"/>
          </a:p>
        </p:txBody>
      </p:sp>
    </p:spTree>
    <p:extLst>
      <p:ext uri="{BB962C8B-B14F-4D97-AF65-F5344CB8AC3E}">
        <p14:creationId xmlns:p14="http://schemas.microsoft.com/office/powerpoint/2010/main" val="1303869560"/>
      </p:ext>
    </p:extLst>
  </p:cSld>
  <p:clrMapOvr>
    <a:masterClrMapping/>
  </p:clrMapOvr>
  <p:transition spd="slow">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F6D3E2BE-64DC-6E2F-38D8-236DC777B7E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25A6876-5332-7973-5D2C-5E6B114CF7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28F850-00C8-AA82-2EA7-E2BF7D01B3CF}"/>
              </a:ext>
            </a:extLst>
          </p:cNvPr>
          <p:cNvSpPr>
            <a:spLocks noGrp="1"/>
          </p:cNvSpPr>
          <p:nvPr>
            <p:ph type="sldNum" sz="quarter" idx="12"/>
          </p:nvPr>
        </p:nvSpPr>
        <p:spPr/>
        <p:txBody>
          <a:bodyPr/>
          <a:lstStyle>
            <a:lvl1pPr>
              <a:defRPr/>
            </a:lvl1pPr>
          </a:lstStyle>
          <a:p>
            <a:fld id="{738F14C3-1338-4ADD-BEFF-35C26A051F16}" type="slidenum">
              <a:rPr lang="en-US" altLang="en-US"/>
              <a:pPr/>
              <a:t>‹#›</a:t>
            </a:fld>
            <a:endParaRPr lang="en-US" altLang="en-US"/>
          </a:p>
        </p:txBody>
      </p:sp>
    </p:spTree>
    <p:extLst>
      <p:ext uri="{BB962C8B-B14F-4D97-AF65-F5344CB8AC3E}">
        <p14:creationId xmlns:p14="http://schemas.microsoft.com/office/powerpoint/2010/main" val="119070462"/>
      </p:ext>
    </p:extLst>
  </p:cSld>
  <p:clrMapOvr>
    <a:masterClrMapping/>
  </p:clrMapOvr>
  <p:transition spd="slow">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6726FD1-B799-38B8-1323-D6C41507643F}"/>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40D72CA1-7780-D042-077C-93DBE16399E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B2C8B0A-D2B8-D41E-4031-C14BFB412137}"/>
              </a:ext>
            </a:extLst>
          </p:cNvPr>
          <p:cNvSpPr>
            <a:spLocks noGrp="1"/>
          </p:cNvSpPr>
          <p:nvPr>
            <p:ph type="sldNum" sz="quarter" idx="12"/>
          </p:nvPr>
        </p:nvSpPr>
        <p:spPr/>
        <p:txBody>
          <a:bodyPr/>
          <a:lstStyle>
            <a:lvl1pPr>
              <a:defRPr/>
            </a:lvl1pPr>
          </a:lstStyle>
          <a:p>
            <a:fld id="{DAA2BC07-81CD-4F5F-B359-83B60CEAB172}" type="slidenum">
              <a:rPr lang="en-US" altLang="en-US"/>
              <a:pPr/>
              <a:t>‹#›</a:t>
            </a:fld>
            <a:endParaRPr lang="en-US" altLang="en-US"/>
          </a:p>
        </p:txBody>
      </p:sp>
    </p:spTree>
    <p:extLst>
      <p:ext uri="{BB962C8B-B14F-4D97-AF65-F5344CB8AC3E}">
        <p14:creationId xmlns:p14="http://schemas.microsoft.com/office/powerpoint/2010/main" val="1973201043"/>
      </p:ext>
    </p:extLst>
  </p:cSld>
  <p:clrMapOvr>
    <a:masterClrMapping/>
  </p:clrMapOvr>
  <p:transition spd="slow">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6E36E40-6B68-C38D-7D9A-D4961E118FF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72349D0-618F-BB01-9B8B-E4700DAECB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5D0BE9C-4C7F-C0B1-2BEE-C0CE6D5CC572}"/>
              </a:ext>
            </a:extLst>
          </p:cNvPr>
          <p:cNvSpPr>
            <a:spLocks noGrp="1"/>
          </p:cNvSpPr>
          <p:nvPr>
            <p:ph type="sldNum" sz="quarter" idx="12"/>
          </p:nvPr>
        </p:nvSpPr>
        <p:spPr/>
        <p:txBody>
          <a:bodyPr/>
          <a:lstStyle>
            <a:lvl1pPr>
              <a:defRPr/>
            </a:lvl1pPr>
          </a:lstStyle>
          <a:p>
            <a:fld id="{ED7ABC9D-490B-46D4-8A6D-2D051D69E241}" type="slidenum">
              <a:rPr lang="en-US" altLang="en-US"/>
              <a:pPr/>
              <a:t>‹#›</a:t>
            </a:fld>
            <a:endParaRPr lang="en-US" altLang="en-US"/>
          </a:p>
        </p:txBody>
      </p:sp>
    </p:spTree>
    <p:extLst>
      <p:ext uri="{BB962C8B-B14F-4D97-AF65-F5344CB8AC3E}">
        <p14:creationId xmlns:p14="http://schemas.microsoft.com/office/powerpoint/2010/main" val="2573759447"/>
      </p:ext>
    </p:extLst>
  </p:cSld>
  <p:clrMapOvr>
    <a:masterClrMapping/>
  </p:clrMapOvr>
  <p:transition spd="slow">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7BACC0-1D04-AC03-F932-F7DF4CCDBE3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1BEAB2A-1D58-999E-466E-DD962743B1E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23F07A3-DCF5-9E92-DCC4-6617BFE9F818}"/>
              </a:ext>
            </a:extLst>
          </p:cNvPr>
          <p:cNvSpPr>
            <a:spLocks noGrp="1"/>
          </p:cNvSpPr>
          <p:nvPr>
            <p:ph type="sldNum" sz="quarter" idx="12"/>
          </p:nvPr>
        </p:nvSpPr>
        <p:spPr/>
        <p:txBody>
          <a:bodyPr/>
          <a:lstStyle>
            <a:lvl1pPr>
              <a:defRPr/>
            </a:lvl1pPr>
          </a:lstStyle>
          <a:p>
            <a:fld id="{31DFCCF0-C30F-4085-B276-3ED0DAD3DAC1}" type="slidenum">
              <a:rPr lang="en-US" altLang="en-US"/>
              <a:pPr/>
              <a:t>‹#›</a:t>
            </a:fld>
            <a:endParaRPr lang="en-US" altLang="en-US"/>
          </a:p>
        </p:txBody>
      </p:sp>
    </p:spTree>
    <p:extLst>
      <p:ext uri="{BB962C8B-B14F-4D97-AF65-F5344CB8AC3E}">
        <p14:creationId xmlns:p14="http://schemas.microsoft.com/office/powerpoint/2010/main" val="4229417786"/>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AB30BF0-3219-6287-03B6-A78069DB7CB8}"/>
              </a:ext>
            </a:extLst>
          </p:cNvPr>
          <p:cNvCxnSpPr/>
          <p:nvPr/>
        </p:nvCxnSpPr>
        <p:spPr>
          <a:xfrm>
            <a:off x="1485900" y="4021138"/>
            <a:ext cx="6172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5E54D3A-1B48-9FCE-B368-1A63C891ACD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6CA786-CC4A-DC73-470C-56B869D509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102417-43B5-C68C-6782-A26419EAB8DB}"/>
              </a:ext>
            </a:extLst>
          </p:cNvPr>
          <p:cNvSpPr>
            <a:spLocks noGrp="1"/>
          </p:cNvSpPr>
          <p:nvPr>
            <p:ph type="sldNum" sz="quarter" idx="12"/>
          </p:nvPr>
        </p:nvSpPr>
        <p:spPr/>
        <p:txBody>
          <a:bodyPr/>
          <a:lstStyle>
            <a:lvl1pPr>
              <a:defRPr/>
            </a:lvl1pPr>
          </a:lstStyle>
          <a:p>
            <a:fld id="{BAD368D5-9563-4804-AB3A-FD24A4EE6B14}" type="slidenum">
              <a:rPr lang="en-US" altLang="en-US"/>
              <a:pPr/>
              <a:t>‹#›</a:t>
            </a:fld>
            <a:endParaRPr lang="en-US" altLang="en-US"/>
          </a:p>
        </p:txBody>
      </p:sp>
    </p:spTree>
    <p:extLst>
      <p:ext uri="{BB962C8B-B14F-4D97-AF65-F5344CB8AC3E}">
        <p14:creationId xmlns:p14="http://schemas.microsoft.com/office/powerpoint/2010/main" val="803186068"/>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49F21B7-3BDE-8D6B-DF62-903A73465F4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217CC32-A6E8-40D5-3B5D-8376E381FD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CDD7E28-2246-6E1A-B398-91AD40489377}"/>
              </a:ext>
            </a:extLst>
          </p:cNvPr>
          <p:cNvSpPr>
            <a:spLocks noGrp="1"/>
          </p:cNvSpPr>
          <p:nvPr>
            <p:ph type="sldNum" sz="quarter" idx="12"/>
          </p:nvPr>
        </p:nvSpPr>
        <p:spPr/>
        <p:txBody>
          <a:bodyPr/>
          <a:lstStyle>
            <a:lvl1pPr>
              <a:defRPr/>
            </a:lvl1pPr>
          </a:lstStyle>
          <a:p>
            <a:fld id="{46F40F0F-E1B4-4D40-8439-32732821C749}" type="slidenum">
              <a:rPr lang="en-US" altLang="en-US"/>
              <a:pPr/>
              <a:t>‹#›</a:t>
            </a:fld>
            <a:endParaRPr lang="en-US" altLang="en-US"/>
          </a:p>
        </p:txBody>
      </p:sp>
    </p:spTree>
    <p:extLst>
      <p:ext uri="{BB962C8B-B14F-4D97-AF65-F5344CB8AC3E}">
        <p14:creationId xmlns:p14="http://schemas.microsoft.com/office/powerpoint/2010/main" val="723381834"/>
      </p:ext>
    </p:extLst>
  </p:cSld>
  <p:clrMapOvr>
    <a:masterClrMapping/>
  </p:clrMapOvr>
  <p:transition spd="slow">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D6450CC5-E327-49AC-64CD-18472E48F23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B3262C4-11DF-A049-8F35-2CE6D0C8BB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168D2D-7D97-4A7C-B740-1C642CA101CA}"/>
              </a:ext>
            </a:extLst>
          </p:cNvPr>
          <p:cNvSpPr>
            <a:spLocks noGrp="1"/>
          </p:cNvSpPr>
          <p:nvPr>
            <p:ph type="sldNum" sz="quarter" idx="12"/>
          </p:nvPr>
        </p:nvSpPr>
        <p:spPr/>
        <p:txBody>
          <a:bodyPr/>
          <a:lstStyle>
            <a:lvl1pPr>
              <a:defRPr/>
            </a:lvl1pPr>
          </a:lstStyle>
          <a:p>
            <a:fld id="{BB42D10D-D62C-4007-A1EC-EA846AC7C1E0}" type="slidenum">
              <a:rPr lang="en-US" altLang="en-US"/>
              <a:pPr/>
              <a:t>‹#›</a:t>
            </a:fld>
            <a:endParaRPr lang="en-US" altLang="en-US"/>
          </a:p>
        </p:txBody>
      </p:sp>
    </p:spTree>
    <p:extLst>
      <p:ext uri="{BB962C8B-B14F-4D97-AF65-F5344CB8AC3E}">
        <p14:creationId xmlns:p14="http://schemas.microsoft.com/office/powerpoint/2010/main" val="3701458979"/>
      </p:ext>
    </p:extLst>
  </p:cSld>
  <p:clrMapOvr>
    <a:masterClrMapping/>
  </p:clrMapOvr>
  <p:transition spd="slow">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1CBD8E-16BC-1B9F-D016-463C8A42E57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E2887BD-1E23-1FC6-D234-590B93741C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8CC444-DF84-4AC1-9496-6C4E645C4A8A}"/>
              </a:ext>
            </a:extLst>
          </p:cNvPr>
          <p:cNvSpPr>
            <a:spLocks noGrp="1"/>
          </p:cNvSpPr>
          <p:nvPr>
            <p:ph type="sldNum" sz="quarter" idx="12"/>
          </p:nvPr>
        </p:nvSpPr>
        <p:spPr/>
        <p:txBody>
          <a:bodyPr/>
          <a:lstStyle>
            <a:lvl1pPr>
              <a:defRPr/>
            </a:lvl1pPr>
          </a:lstStyle>
          <a:p>
            <a:fld id="{CA548E5D-02ED-4848-B38B-246E3F211B8C}" type="slidenum">
              <a:rPr lang="en-US" altLang="en-US"/>
              <a:pPr/>
              <a:t>‹#›</a:t>
            </a:fld>
            <a:endParaRPr lang="en-US" altLang="en-US"/>
          </a:p>
        </p:txBody>
      </p:sp>
    </p:spTree>
    <p:extLst>
      <p:ext uri="{BB962C8B-B14F-4D97-AF65-F5344CB8AC3E}">
        <p14:creationId xmlns:p14="http://schemas.microsoft.com/office/powerpoint/2010/main" val="3257603555"/>
      </p:ext>
    </p:extLst>
  </p:cSld>
  <p:clrMapOvr>
    <a:masterClrMapping/>
  </p:clrMapOvr>
  <p:transition spd="slow">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D48CB2-7F6B-1671-87C4-1ED9A5F653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2FE9B28-013B-58A3-752B-F74F98FA32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842129-6448-BD8B-E933-08D79DE733F8}"/>
              </a:ext>
            </a:extLst>
          </p:cNvPr>
          <p:cNvSpPr>
            <a:spLocks noGrp="1"/>
          </p:cNvSpPr>
          <p:nvPr>
            <p:ph type="sldNum" sz="quarter" idx="12"/>
          </p:nvPr>
        </p:nvSpPr>
        <p:spPr/>
        <p:txBody>
          <a:bodyPr/>
          <a:lstStyle>
            <a:lvl1pPr>
              <a:defRPr/>
            </a:lvl1pPr>
          </a:lstStyle>
          <a:p>
            <a:fld id="{16C8FA4E-4E55-4697-8DBC-8DA9951D6355}" type="slidenum">
              <a:rPr lang="en-US" altLang="en-US"/>
              <a:pPr/>
              <a:t>‹#›</a:t>
            </a:fld>
            <a:endParaRPr lang="en-US" altLang="en-US"/>
          </a:p>
        </p:txBody>
      </p:sp>
    </p:spTree>
    <p:extLst>
      <p:ext uri="{BB962C8B-B14F-4D97-AF65-F5344CB8AC3E}">
        <p14:creationId xmlns:p14="http://schemas.microsoft.com/office/powerpoint/2010/main" val="737206207"/>
      </p:ext>
    </p:extLst>
  </p:cSld>
  <p:clrMapOvr>
    <a:masterClrMapping/>
  </p:clrMapOvr>
  <p:transition spd="slow">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FA3756-1020-7B62-E19F-7EF121A2793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098E781-9B15-7D95-E37F-327BC3EB9A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FDDEA2-3183-A4C0-F393-395DF005D8EF}"/>
              </a:ext>
            </a:extLst>
          </p:cNvPr>
          <p:cNvSpPr>
            <a:spLocks noGrp="1"/>
          </p:cNvSpPr>
          <p:nvPr>
            <p:ph type="sldNum" sz="quarter" idx="12"/>
          </p:nvPr>
        </p:nvSpPr>
        <p:spPr/>
        <p:txBody>
          <a:bodyPr/>
          <a:lstStyle>
            <a:lvl1pPr>
              <a:defRPr/>
            </a:lvl1pPr>
          </a:lstStyle>
          <a:p>
            <a:fld id="{F9EEDD26-6687-4F04-B828-1BE7B583AD9F}" type="slidenum">
              <a:rPr lang="en-US" altLang="en-US"/>
              <a:pPr/>
              <a:t>‹#›</a:t>
            </a:fld>
            <a:endParaRPr lang="en-US" altLang="en-US"/>
          </a:p>
        </p:txBody>
      </p:sp>
    </p:spTree>
    <p:extLst>
      <p:ext uri="{BB962C8B-B14F-4D97-AF65-F5344CB8AC3E}">
        <p14:creationId xmlns:p14="http://schemas.microsoft.com/office/powerpoint/2010/main" val="226457448"/>
      </p:ext>
    </p:extLst>
  </p:cSld>
  <p:clrMapOvr>
    <a:masterClrMapping/>
  </p:clrMapOvr>
  <p:transition spd="slow">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387B7-45DB-3283-242A-EF4C49A395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9C122F-8E81-D1AB-A3C8-4911F26FD0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5AEF05-2C11-491E-A04E-A57DC7B45481}"/>
              </a:ext>
            </a:extLst>
          </p:cNvPr>
          <p:cNvSpPr>
            <a:spLocks noGrp="1"/>
          </p:cNvSpPr>
          <p:nvPr>
            <p:ph type="sldNum" sz="quarter" idx="12"/>
          </p:nvPr>
        </p:nvSpPr>
        <p:spPr/>
        <p:txBody>
          <a:bodyPr/>
          <a:lstStyle>
            <a:lvl1pPr>
              <a:defRPr/>
            </a:lvl1pPr>
          </a:lstStyle>
          <a:p>
            <a:fld id="{0A858F68-A834-4066-86CB-306FA0559FEA}" type="slidenum">
              <a:rPr lang="en-US" altLang="en-US"/>
              <a:pPr/>
              <a:t>‹#›</a:t>
            </a:fld>
            <a:endParaRPr lang="en-US" altLang="en-US"/>
          </a:p>
        </p:txBody>
      </p:sp>
    </p:spTree>
    <p:extLst>
      <p:ext uri="{BB962C8B-B14F-4D97-AF65-F5344CB8AC3E}">
        <p14:creationId xmlns:p14="http://schemas.microsoft.com/office/powerpoint/2010/main" val="3286310391"/>
      </p:ext>
    </p:extLst>
  </p:cSld>
  <p:clrMapOvr>
    <a:masterClrMapping/>
  </p:clrMapOvr>
  <p:transition spd="slow">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1ED2E-585C-51A1-985C-999C67BFF4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4E7B47E-1CB7-A3DB-686C-981B0AACB7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28EC8E-66AF-98F9-CCF4-F6BF02596FBC}"/>
              </a:ext>
            </a:extLst>
          </p:cNvPr>
          <p:cNvSpPr>
            <a:spLocks noGrp="1"/>
          </p:cNvSpPr>
          <p:nvPr>
            <p:ph type="sldNum" sz="quarter" idx="12"/>
          </p:nvPr>
        </p:nvSpPr>
        <p:spPr/>
        <p:txBody>
          <a:bodyPr/>
          <a:lstStyle>
            <a:lvl1pPr>
              <a:defRPr/>
            </a:lvl1pPr>
          </a:lstStyle>
          <a:p>
            <a:fld id="{67F0DAA1-07EC-4ACB-84C1-6AEFFCAB7507}" type="slidenum">
              <a:rPr lang="en-US" altLang="en-US"/>
              <a:pPr/>
              <a:t>‹#›</a:t>
            </a:fld>
            <a:endParaRPr lang="en-US" altLang="en-US"/>
          </a:p>
        </p:txBody>
      </p:sp>
    </p:spTree>
    <p:extLst>
      <p:ext uri="{BB962C8B-B14F-4D97-AF65-F5344CB8AC3E}">
        <p14:creationId xmlns:p14="http://schemas.microsoft.com/office/powerpoint/2010/main" val="1169209904"/>
      </p:ext>
    </p:extLst>
  </p:cSld>
  <p:clrMapOvr>
    <a:masterClrMapping/>
  </p:clrMapOvr>
  <p:transition spd="slow">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F5EC41-3B52-7FA6-3A1C-E0B30CC065B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CBA147-AD8A-37E1-3C12-1DEA086F94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BAB6FD-6632-B884-391A-5439628ED382}"/>
              </a:ext>
            </a:extLst>
          </p:cNvPr>
          <p:cNvSpPr>
            <a:spLocks noGrp="1"/>
          </p:cNvSpPr>
          <p:nvPr>
            <p:ph type="sldNum" sz="quarter" idx="12"/>
          </p:nvPr>
        </p:nvSpPr>
        <p:spPr/>
        <p:txBody>
          <a:bodyPr/>
          <a:lstStyle>
            <a:lvl1pPr>
              <a:defRPr/>
            </a:lvl1pPr>
          </a:lstStyle>
          <a:p>
            <a:fld id="{5E3A65BA-2B58-4A54-AD7C-4575F2B48FDE}" type="slidenum">
              <a:rPr lang="en-US" altLang="en-US"/>
              <a:pPr/>
              <a:t>‹#›</a:t>
            </a:fld>
            <a:endParaRPr lang="en-US" altLang="en-US"/>
          </a:p>
        </p:txBody>
      </p:sp>
    </p:spTree>
    <p:extLst>
      <p:ext uri="{BB962C8B-B14F-4D97-AF65-F5344CB8AC3E}">
        <p14:creationId xmlns:p14="http://schemas.microsoft.com/office/powerpoint/2010/main" val="377466819"/>
      </p:ext>
    </p:extLst>
  </p:cSld>
  <p:clrMapOvr>
    <a:masterClrMapping/>
  </p:clrMapOvr>
  <p:transition spd="slow">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27AC492-AB99-9225-2000-51E018CFECA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8E6251E-3279-BAA5-C619-735E37B807A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65AADF1-9CBA-CD51-F17F-1CD12520EEE6}"/>
              </a:ext>
            </a:extLst>
          </p:cNvPr>
          <p:cNvSpPr>
            <a:spLocks noGrp="1"/>
          </p:cNvSpPr>
          <p:nvPr>
            <p:ph type="sldNum" sz="quarter" idx="12"/>
          </p:nvPr>
        </p:nvSpPr>
        <p:spPr/>
        <p:txBody>
          <a:bodyPr/>
          <a:lstStyle>
            <a:lvl1pPr>
              <a:defRPr/>
            </a:lvl1pPr>
          </a:lstStyle>
          <a:p>
            <a:fld id="{43AABDA5-101B-4605-9826-283511440462}" type="slidenum">
              <a:rPr lang="en-US" altLang="en-US"/>
              <a:pPr/>
              <a:t>‹#›</a:t>
            </a:fld>
            <a:endParaRPr lang="en-US" altLang="en-US"/>
          </a:p>
        </p:txBody>
      </p:sp>
    </p:spTree>
    <p:extLst>
      <p:ext uri="{BB962C8B-B14F-4D97-AF65-F5344CB8AC3E}">
        <p14:creationId xmlns:p14="http://schemas.microsoft.com/office/powerpoint/2010/main" val="3425508524"/>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8B2466F-29B9-948A-4941-C8618B840BC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6B9BCA9-D197-1343-3C7D-A159ACD5159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60142C-B20C-A1D4-691D-653FD1BB0918}"/>
              </a:ext>
            </a:extLst>
          </p:cNvPr>
          <p:cNvSpPr>
            <a:spLocks noGrp="1"/>
          </p:cNvSpPr>
          <p:nvPr>
            <p:ph type="sldNum" sz="quarter" idx="12"/>
          </p:nvPr>
        </p:nvSpPr>
        <p:spPr/>
        <p:txBody>
          <a:bodyPr/>
          <a:lstStyle>
            <a:lvl1pPr>
              <a:defRPr/>
            </a:lvl1pPr>
          </a:lstStyle>
          <a:p>
            <a:fld id="{68CC433E-39C9-498C-A5A3-31AD2064E52D}" type="slidenum">
              <a:rPr lang="en-US" altLang="en-US"/>
              <a:pPr/>
              <a:t>‹#›</a:t>
            </a:fld>
            <a:endParaRPr lang="en-US" altLang="en-US"/>
          </a:p>
        </p:txBody>
      </p:sp>
    </p:spTree>
    <p:extLst>
      <p:ext uri="{BB962C8B-B14F-4D97-AF65-F5344CB8AC3E}">
        <p14:creationId xmlns:p14="http://schemas.microsoft.com/office/powerpoint/2010/main" val="397845247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CD32C94F-04B7-D3B1-66BE-82398052BF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305D16-23D8-DA84-77A1-3EAFA8DA70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EE9BE3-13C3-C150-55EC-E3A72618F43C}"/>
              </a:ext>
            </a:extLst>
          </p:cNvPr>
          <p:cNvSpPr>
            <a:spLocks noGrp="1"/>
          </p:cNvSpPr>
          <p:nvPr>
            <p:ph type="sldNum" sz="quarter" idx="12"/>
          </p:nvPr>
        </p:nvSpPr>
        <p:spPr/>
        <p:txBody>
          <a:bodyPr/>
          <a:lstStyle>
            <a:lvl1pPr>
              <a:defRPr/>
            </a:lvl1pPr>
          </a:lstStyle>
          <a:p>
            <a:fld id="{493A65A0-023D-4F76-B70F-6FCF8AE1CBDF}" type="slidenum">
              <a:rPr lang="en-US" altLang="en-US"/>
              <a:pPr/>
              <a:t>‹#›</a:t>
            </a:fld>
            <a:endParaRPr lang="en-US" altLang="en-US"/>
          </a:p>
        </p:txBody>
      </p:sp>
    </p:spTree>
    <p:extLst>
      <p:ext uri="{BB962C8B-B14F-4D97-AF65-F5344CB8AC3E}">
        <p14:creationId xmlns:p14="http://schemas.microsoft.com/office/powerpoint/2010/main" val="3710868491"/>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41FD70-FD01-A160-8F91-7210A7F1362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0DC1EF2-8098-C556-38D7-777735FDB52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FD69899-DC0D-EB53-AEBF-CEF96160C246}"/>
              </a:ext>
            </a:extLst>
          </p:cNvPr>
          <p:cNvSpPr>
            <a:spLocks noGrp="1"/>
          </p:cNvSpPr>
          <p:nvPr>
            <p:ph type="sldNum" sz="quarter" idx="12"/>
          </p:nvPr>
        </p:nvSpPr>
        <p:spPr/>
        <p:txBody>
          <a:bodyPr/>
          <a:lstStyle>
            <a:lvl1pPr>
              <a:defRPr/>
            </a:lvl1pPr>
          </a:lstStyle>
          <a:p>
            <a:fld id="{3BFE7DED-0FA8-4DED-A84C-700026BAFB09}" type="slidenum">
              <a:rPr lang="en-US" altLang="en-US"/>
              <a:pPr/>
              <a:t>‹#›</a:t>
            </a:fld>
            <a:endParaRPr lang="en-US" altLang="en-US"/>
          </a:p>
        </p:txBody>
      </p:sp>
    </p:spTree>
    <p:extLst>
      <p:ext uri="{BB962C8B-B14F-4D97-AF65-F5344CB8AC3E}">
        <p14:creationId xmlns:p14="http://schemas.microsoft.com/office/powerpoint/2010/main" val="4101402809"/>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A7938DD-024E-6C14-91C1-1B2DBB5061B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45B20D3-A1B7-BDB1-6DDD-4C45D0E868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DD4537-C952-8B99-03A2-EF326BC73A6E}"/>
              </a:ext>
            </a:extLst>
          </p:cNvPr>
          <p:cNvSpPr>
            <a:spLocks noGrp="1"/>
          </p:cNvSpPr>
          <p:nvPr>
            <p:ph type="sldNum" sz="quarter" idx="12"/>
          </p:nvPr>
        </p:nvSpPr>
        <p:spPr/>
        <p:txBody>
          <a:bodyPr/>
          <a:lstStyle>
            <a:lvl1pPr>
              <a:defRPr/>
            </a:lvl1pPr>
          </a:lstStyle>
          <a:p>
            <a:fld id="{1DBC2499-3C74-42B8-B452-26056CA7DB96}" type="slidenum">
              <a:rPr lang="en-US" altLang="en-US"/>
              <a:pPr/>
              <a:t>‹#›</a:t>
            </a:fld>
            <a:endParaRPr lang="en-US" altLang="en-US"/>
          </a:p>
        </p:txBody>
      </p:sp>
    </p:spTree>
    <p:extLst>
      <p:ext uri="{BB962C8B-B14F-4D97-AF65-F5344CB8AC3E}">
        <p14:creationId xmlns:p14="http://schemas.microsoft.com/office/powerpoint/2010/main" val="3587873920"/>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0F379A-E068-EE33-6B0B-0987C3E6407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8807966-5410-F8E3-C63A-50FA80A34A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53FEA6-FDBC-F016-5237-3B1C422793EE}"/>
              </a:ext>
            </a:extLst>
          </p:cNvPr>
          <p:cNvSpPr>
            <a:spLocks noGrp="1"/>
          </p:cNvSpPr>
          <p:nvPr>
            <p:ph type="sldNum" sz="quarter" idx="12"/>
          </p:nvPr>
        </p:nvSpPr>
        <p:spPr/>
        <p:txBody>
          <a:bodyPr/>
          <a:lstStyle>
            <a:lvl1pPr>
              <a:defRPr/>
            </a:lvl1pPr>
          </a:lstStyle>
          <a:p>
            <a:fld id="{3EE46225-5856-48D5-80B9-EC22BCC2C970}" type="slidenum">
              <a:rPr lang="en-US" altLang="en-US"/>
              <a:pPr/>
              <a:t>‹#›</a:t>
            </a:fld>
            <a:endParaRPr lang="en-US" altLang="en-US"/>
          </a:p>
        </p:txBody>
      </p:sp>
    </p:spTree>
    <p:extLst>
      <p:ext uri="{BB962C8B-B14F-4D97-AF65-F5344CB8AC3E}">
        <p14:creationId xmlns:p14="http://schemas.microsoft.com/office/powerpoint/2010/main" val="1330284801"/>
      </p:ext>
    </p:extLst>
  </p:cSld>
  <p:clrMapOvr>
    <a:masterClrMapping/>
  </p:clrMapOvr>
  <p:transition spd="slow">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FA67F-DE82-5CEF-76E8-20AF0C2855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0F99E8A-7530-F701-AD8D-D4C9EACDEF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EECEB1-F766-5C7F-73C0-53D7E427D597}"/>
              </a:ext>
            </a:extLst>
          </p:cNvPr>
          <p:cNvSpPr>
            <a:spLocks noGrp="1"/>
          </p:cNvSpPr>
          <p:nvPr>
            <p:ph type="sldNum" sz="quarter" idx="12"/>
          </p:nvPr>
        </p:nvSpPr>
        <p:spPr/>
        <p:txBody>
          <a:bodyPr/>
          <a:lstStyle>
            <a:lvl1pPr>
              <a:defRPr/>
            </a:lvl1pPr>
          </a:lstStyle>
          <a:p>
            <a:fld id="{0B37069E-9337-4B31-9DFC-2F4BAACC593C}" type="slidenum">
              <a:rPr lang="en-US" altLang="en-US"/>
              <a:pPr/>
              <a:t>‹#›</a:t>
            </a:fld>
            <a:endParaRPr lang="en-US" altLang="en-US"/>
          </a:p>
        </p:txBody>
      </p:sp>
    </p:spTree>
    <p:extLst>
      <p:ext uri="{BB962C8B-B14F-4D97-AF65-F5344CB8AC3E}">
        <p14:creationId xmlns:p14="http://schemas.microsoft.com/office/powerpoint/2010/main" val="4239156594"/>
      </p:ext>
    </p:extLst>
  </p:cSld>
  <p:clrMapOvr>
    <a:masterClrMapping/>
  </p:clrMapOvr>
  <p:transition spd="slow">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BFEEC-D290-44A6-0C44-E2EF2BC50A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711EF60-6AC8-31DD-543F-D335E6DEB2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E71345-4447-8F8A-8E87-2E15271FDB19}"/>
              </a:ext>
            </a:extLst>
          </p:cNvPr>
          <p:cNvSpPr>
            <a:spLocks noGrp="1"/>
          </p:cNvSpPr>
          <p:nvPr>
            <p:ph type="sldNum" sz="quarter" idx="12"/>
          </p:nvPr>
        </p:nvSpPr>
        <p:spPr/>
        <p:txBody>
          <a:bodyPr/>
          <a:lstStyle>
            <a:lvl1pPr>
              <a:defRPr/>
            </a:lvl1pPr>
          </a:lstStyle>
          <a:p>
            <a:fld id="{9659F164-4637-4A31-B71C-98179D146816}" type="slidenum">
              <a:rPr lang="en-US" altLang="en-US"/>
              <a:pPr/>
              <a:t>‹#›</a:t>
            </a:fld>
            <a:endParaRPr lang="en-US" altLang="en-US"/>
          </a:p>
        </p:txBody>
      </p:sp>
    </p:spTree>
    <p:extLst>
      <p:ext uri="{BB962C8B-B14F-4D97-AF65-F5344CB8AC3E}">
        <p14:creationId xmlns:p14="http://schemas.microsoft.com/office/powerpoint/2010/main" val="1083853080"/>
      </p:ext>
    </p:extLst>
  </p:cSld>
  <p:clrMapOvr>
    <a:masterClrMapping/>
  </p:clrMapOvr>
  <p:transition spd="slow">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5978D8-9BE8-19F2-3C8C-816F70C66A5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57BE2EF-95B7-F205-78CF-43552A39F6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68871C-04F4-E0D1-06C7-B1B8897928EF}"/>
              </a:ext>
            </a:extLst>
          </p:cNvPr>
          <p:cNvSpPr>
            <a:spLocks noGrp="1"/>
          </p:cNvSpPr>
          <p:nvPr>
            <p:ph type="sldNum" sz="quarter" idx="12"/>
          </p:nvPr>
        </p:nvSpPr>
        <p:spPr/>
        <p:txBody>
          <a:bodyPr/>
          <a:lstStyle>
            <a:lvl1pPr>
              <a:defRPr/>
            </a:lvl1pPr>
          </a:lstStyle>
          <a:p>
            <a:fld id="{279861A8-F67C-4C85-9A60-2B7AE81775A7}" type="slidenum">
              <a:rPr lang="en-US" altLang="en-US"/>
              <a:pPr/>
              <a:t>‹#›</a:t>
            </a:fld>
            <a:endParaRPr lang="en-US" altLang="en-US"/>
          </a:p>
        </p:txBody>
      </p:sp>
    </p:spTree>
    <p:extLst>
      <p:ext uri="{BB962C8B-B14F-4D97-AF65-F5344CB8AC3E}">
        <p14:creationId xmlns:p14="http://schemas.microsoft.com/office/powerpoint/2010/main" val="2599839487"/>
      </p:ext>
    </p:extLst>
  </p:cSld>
  <p:clrMapOvr>
    <a:masterClrMapping/>
  </p:clrMapOvr>
  <p:transition spd="slow">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49175-F0EE-8695-48BF-A4C297DBCF3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D88A26D-3B18-8FD9-2AE1-78A111239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A025B1-9624-F2CF-6F57-F23792D4544A}"/>
              </a:ext>
            </a:extLst>
          </p:cNvPr>
          <p:cNvSpPr>
            <a:spLocks noGrp="1"/>
          </p:cNvSpPr>
          <p:nvPr>
            <p:ph type="sldNum" sz="quarter" idx="12"/>
          </p:nvPr>
        </p:nvSpPr>
        <p:spPr/>
        <p:txBody>
          <a:bodyPr/>
          <a:lstStyle>
            <a:lvl1pPr>
              <a:defRPr/>
            </a:lvl1pPr>
          </a:lstStyle>
          <a:p>
            <a:fld id="{ED4AD6D7-225D-4252-88DE-DC70AA607140}" type="slidenum">
              <a:rPr lang="en-US" altLang="en-US"/>
              <a:pPr/>
              <a:t>‹#›</a:t>
            </a:fld>
            <a:endParaRPr lang="en-US" altLang="en-US"/>
          </a:p>
        </p:txBody>
      </p:sp>
    </p:spTree>
    <p:extLst>
      <p:ext uri="{BB962C8B-B14F-4D97-AF65-F5344CB8AC3E}">
        <p14:creationId xmlns:p14="http://schemas.microsoft.com/office/powerpoint/2010/main" val="2771161724"/>
      </p:ext>
    </p:extLst>
  </p:cSld>
  <p:clrMapOvr>
    <a:masterClrMapping/>
  </p:clrMapOvr>
  <p:transition spd="slow">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96DB44-4177-C55C-CA57-A3EE437B2A3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E2F00F-5E83-DBA4-4AC8-A0436C2704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87ED2B-183B-3229-DDD7-CBEA4CBC4530}"/>
              </a:ext>
            </a:extLst>
          </p:cNvPr>
          <p:cNvSpPr>
            <a:spLocks noGrp="1"/>
          </p:cNvSpPr>
          <p:nvPr>
            <p:ph type="sldNum" sz="quarter" idx="12"/>
          </p:nvPr>
        </p:nvSpPr>
        <p:spPr/>
        <p:txBody>
          <a:bodyPr/>
          <a:lstStyle>
            <a:lvl1pPr>
              <a:defRPr/>
            </a:lvl1pPr>
          </a:lstStyle>
          <a:p>
            <a:fld id="{0664FF39-C1F0-46A5-9574-A0BCA5DEC22F}" type="slidenum">
              <a:rPr lang="en-US" altLang="en-US"/>
              <a:pPr/>
              <a:t>‹#›</a:t>
            </a:fld>
            <a:endParaRPr lang="en-US" altLang="en-US"/>
          </a:p>
        </p:txBody>
      </p:sp>
    </p:spTree>
    <p:extLst>
      <p:ext uri="{BB962C8B-B14F-4D97-AF65-F5344CB8AC3E}">
        <p14:creationId xmlns:p14="http://schemas.microsoft.com/office/powerpoint/2010/main" val="3963735118"/>
      </p:ext>
    </p:extLst>
  </p:cSld>
  <p:clrMapOvr>
    <a:masterClrMapping/>
  </p:clrMapOvr>
  <p:transition spd="slow">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450178-2DB4-9655-908E-043B5E506FD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BA0C2E0-750A-9C87-F6E9-4DF27BB7E5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25ED1A-E8FD-46B9-7923-6A25744001CB}"/>
              </a:ext>
            </a:extLst>
          </p:cNvPr>
          <p:cNvSpPr>
            <a:spLocks noGrp="1"/>
          </p:cNvSpPr>
          <p:nvPr>
            <p:ph type="sldNum" sz="quarter" idx="12"/>
          </p:nvPr>
        </p:nvSpPr>
        <p:spPr/>
        <p:txBody>
          <a:bodyPr/>
          <a:lstStyle>
            <a:lvl1pPr>
              <a:defRPr/>
            </a:lvl1pPr>
          </a:lstStyle>
          <a:p>
            <a:fld id="{107B30A4-777E-4299-8D05-0BA53EDF3C2E}" type="slidenum">
              <a:rPr lang="en-US" altLang="en-US"/>
              <a:pPr/>
              <a:t>‹#›</a:t>
            </a:fld>
            <a:endParaRPr lang="en-US" altLang="en-US"/>
          </a:p>
        </p:txBody>
      </p:sp>
    </p:spTree>
    <p:extLst>
      <p:ext uri="{BB962C8B-B14F-4D97-AF65-F5344CB8AC3E}">
        <p14:creationId xmlns:p14="http://schemas.microsoft.com/office/powerpoint/2010/main" val="3031832061"/>
      </p:ext>
    </p:extLst>
  </p:cSld>
  <p:clrMapOvr>
    <a:masterClrMapping/>
  </p:clrMapOvr>
  <p:transition spd="slow">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B0F31C-3CD1-1641-C87A-A34631DDEC0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616F45A-74C9-F45B-3041-63DEDEC432C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CD8298F-2F84-63FE-3567-A37907C0EFD6}"/>
              </a:ext>
            </a:extLst>
          </p:cNvPr>
          <p:cNvSpPr>
            <a:spLocks noGrp="1"/>
          </p:cNvSpPr>
          <p:nvPr>
            <p:ph type="sldNum" sz="quarter" idx="12"/>
          </p:nvPr>
        </p:nvSpPr>
        <p:spPr/>
        <p:txBody>
          <a:bodyPr/>
          <a:lstStyle>
            <a:lvl1pPr>
              <a:defRPr/>
            </a:lvl1pPr>
          </a:lstStyle>
          <a:p>
            <a:fld id="{BBF7F659-2D0B-4A2E-832C-778CA4A0FBF4}" type="slidenum">
              <a:rPr lang="en-US" altLang="en-US"/>
              <a:pPr/>
              <a:t>‹#›</a:t>
            </a:fld>
            <a:endParaRPr lang="en-US" altLang="en-US"/>
          </a:p>
        </p:txBody>
      </p:sp>
    </p:spTree>
    <p:extLst>
      <p:ext uri="{BB962C8B-B14F-4D97-AF65-F5344CB8AC3E}">
        <p14:creationId xmlns:p14="http://schemas.microsoft.com/office/powerpoint/2010/main" val="427391784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1D6AA212-B68F-7A11-6A3A-711DF2BAE039}"/>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F0960D42-BF3D-580A-FD07-559B57E3AC5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88E2518-C3B3-B7A3-1F7B-AC21E14E3C81}"/>
              </a:ext>
            </a:extLst>
          </p:cNvPr>
          <p:cNvSpPr>
            <a:spLocks noGrp="1"/>
          </p:cNvSpPr>
          <p:nvPr>
            <p:ph type="sldNum" sz="quarter" idx="12"/>
          </p:nvPr>
        </p:nvSpPr>
        <p:spPr/>
        <p:txBody>
          <a:bodyPr/>
          <a:lstStyle>
            <a:lvl1pPr>
              <a:defRPr/>
            </a:lvl1pPr>
          </a:lstStyle>
          <a:p>
            <a:fld id="{E50EA0B0-CD3C-4EDF-96F8-3805E049D524}" type="slidenum">
              <a:rPr lang="en-US" altLang="en-US"/>
              <a:pPr/>
              <a:t>‹#›</a:t>
            </a:fld>
            <a:endParaRPr lang="en-US" altLang="en-US"/>
          </a:p>
        </p:txBody>
      </p:sp>
    </p:spTree>
    <p:extLst>
      <p:ext uri="{BB962C8B-B14F-4D97-AF65-F5344CB8AC3E}">
        <p14:creationId xmlns:p14="http://schemas.microsoft.com/office/powerpoint/2010/main" val="707772122"/>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4445FC6-B158-78AA-33DD-128F8E3028E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723C97B-4AB2-6CBC-DF49-7F8F827E73D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BDDF2F3-4A2D-CC1C-E075-C203E701D705}"/>
              </a:ext>
            </a:extLst>
          </p:cNvPr>
          <p:cNvSpPr>
            <a:spLocks noGrp="1"/>
          </p:cNvSpPr>
          <p:nvPr>
            <p:ph type="sldNum" sz="quarter" idx="12"/>
          </p:nvPr>
        </p:nvSpPr>
        <p:spPr/>
        <p:txBody>
          <a:bodyPr/>
          <a:lstStyle>
            <a:lvl1pPr>
              <a:defRPr/>
            </a:lvl1pPr>
          </a:lstStyle>
          <a:p>
            <a:fld id="{14832C8B-DB42-477F-BCA5-01138F5E8B73}" type="slidenum">
              <a:rPr lang="en-US" altLang="en-US"/>
              <a:pPr/>
              <a:t>‹#›</a:t>
            </a:fld>
            <a:endParaRPr lang="en-US" altLang="en-US"/>
          </a:p>
        </p:txBody>
      </p:sp>
    </p:spTree>
    <p:extLst>
      <p:ext uri="{BB962C8B-B14F-4D97-AF65-F5344CB8AC3E}">
        <p14:creationId xmlns:p14="http://schemas.microsoft.com/office/powerpoint/2010/main" val="1506386078"/>
      </p:ext>
    </p:extLst>
  </p:cSld>
  <p:clrMapOvr>
    <a:masterClrMapping/>
  </p:clrMapOvr>
  <p:transition spd="slow">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909D4C-03BB-29B9-3741-FDAED07680F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B4694DE-376D-CA3D-5CA0-8ABED66C9FD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969362-D0D7-B97E-1E78-4FE1B1502609}"/>
              </a:ext>
            </a:extLst>
          </p:cNvPr>
          <p:cNvSpPr>
            <a:spLocks noGrp="1"/>
          </p:cNvSpPr>
          <p:nvPr>
            <p:ph type="sldNum" sz="quarter" idx="12"/>
          </p:nvPr>
        </p:nvSpPr>
        <p:spPr/>
        <p:txBody>
          <a:bodyPr/>
          <a:lstStyle>
            <a:lvl1pPr>
              <a:defRPr/>
            </a:lvl1pPr>
          </a:lstStyle>
          <a:p>
            <a:fld id="{25A34A76-377F-41DD-AB98-D3E1BB0D4E28}" type="slidenum">
              <a:rPr lang="en-US" altLang="en-US"/>
              <a:pPr/>
              <a:t>‹#›</a:t>
            </a:fld>
            <a:endParaRPr lang="en-US" altLang="en-US"/>
          </a:p>
        </p:txBody>
      </p:sp>
    </p:spTree>
    <p:extLst>
      <p:ext uri="{BB962C8B-B14F-4D97-AF65-F5344CB8AC3E}">
        <p14:creationId xmlns:p14="http://schemas.microsoft.com/office/powerpoint/2010/main" val="2284739697"/>
      </p:ext>
    </p:extLst>
  </p:cSld>
  <p:clrMapOvr>
    <a:masterClrMapping/>
  </p:clrMapOvr>
  <p:transition spd="slow">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4648E18D-BC47-BD4D-41F9-4106BAE242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BD5D5E5-FB7E-E55D-2FB3-8EDDC81839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E3C5B4-1EAB-D842-E35C-4DF9D220EDD7}"/>
              </a:ext>
            </a:extLst>
          </p:cNvPr>
          <p:cNvSpPr>
            <a:spLocks noGrp="1"/>
          </p:cNvSpPr>
          <p:nvPr>
            <p:ph type="sldNum" sz="quarter" idx="12"/>
          </p:nvPr>
        </p:nvSpPr>
        <p:spPr/>
        <p:txBody>
          <a:bodyPr/>
          <a:lstStyle>
            <a:lvl1pPr>
              <a:defRPr/>
            </a:lvl1pPr>
          </a:lstStyle>
          <a:p>
            <a:fld id="{F042E47B-9A81-478E-9907-8C99DF947210}" type="slidenum">
              <a:rPr lang="en-US" altLang="en-US"/>
              <a:pPr/>
              <a:t>‹#›</a:t>
            </a:fld>
            <a:endParaRPr lang="en-US" altLang="en-US"/>
          </a:p>
        </p:txBody>
      </p:sp>
    </p:spTree>
    <p:extLst>
      <p:ext uri="{BB962C8B-B14F-4D97-AF65-F5344CB8AC3E}">
        <p14:creationId xmlns:p14="http://schemas.microsoft.com/office/powerpoint/2010/main" val="175552145"/>
      </p:ext>
    </p:extLst>
  </p:cSld>
  <p:clrMapOvr>
    <a:masterClrMapping/>
  </p:clrMapOvr>
  <p:transition spd="slow">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B32F8569-A055-9B38-DB61-6EE92549F45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5B19FC8-E4F9-41E0-EEE6-C0E4FC28D9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02C22F-FF2B-CC8E-40B7-882AAA1F1DD2}"/>
              </a:ext>
            </a:extLst>
          </p:cNvPr>
          <p:cNvSpPr>
            <a:spLocks noGrp="1"/>
          </p:cNvSpPr>
          <p:nvPr>
            <p:ph type="sldNum" sz="quarter" idx="12"/>
          </p:nvPr>
        </p:nvSpPr>
        <p:spPr/>
        <p:txBody>
          <a:bodyPr/>
          <a:lstStyle>
            <a:lvl1pPr>
              <a:defRPr/>
            </a:lvl1pPr>
          </a:lstStyle>
          <a:p>
            <a:fld id="{5DB696A3-E10D-4BE4-895E-CE0E87DF8A5F}" type="slidenum">
              <a:rPr lang="en-US" altLang="en-US"/>
              <a:pPr/>
              <a:t>‹#›</a:t>
            </a:fld>
            <a:endParaRPr lang="en-US" altLang="en-US"/>
          </a:p>
        </p:txBody>
      </p:sp>
    </p:spTree>
    <p:extLst>
      <p:ext uri="{BB962C8B-B14F-4D97-AF65-F5344CB8AC3E}">
        <p14:creationId xmlns:p14="http://schemas.microsoft.com/office/powerpoint/2010/main" val="2398361189"/>
      </p:ext>
    </p:extLst>
  </p:cSld>
  <p:clrMapOvr>
    <a:masterClrMapping/>
  </p:clrMapOvr>
  <p:transition spd="slow">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843C9-39C7-ECF7-2D7F-B34F6DA5F79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78CEDA1-827F-50B4-12D7-C29597D53F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11FEAA-1005-8E33-6B5E-2EDD31265392}"/>
              </a:ext>
            </a:extLst>
          </p:cNvPr>
          <p:cNvSpPr>
            <a:spLocks noGrp="1"/>
          </p:cNvSpPr>
          <p:nvPr>
            <p:ph type="sldNum" sz="quarter" idx="12"/>
          </p:nvPr>
        </p:nvSpPr>
        <p:spPr/>
        <p:txBody>
          <a:bodyPr/>
          <a:lstStyle>
            <a:lvl1pPr>
              <a:defRPr/>
            </a:lvl1pPr>
          </a:lstStyle>
          <a:p>
            <a:fld id="{C676BEE7-B10E-4E73-9BFD-71BB85688F05}" type="slidenum">
              <a:rPr lang="en-US" altLang="en-US"/>
              <a:pPr/>
              <a:t>‹#›</a:t>
            </a:fld>
            <a:endParaRPr lang="en-US" altLang="en-US"/>
          </a:p>
        </p:txBody>
      </p:sp>
    </p:spTree>
    <p:extLst>
      <p:ext uri="{BB962C8B-B14F-4D97-AF65-F5344CB8AC3E}">
        <p14:creationId xmlns:p14="http://schemas.microsoft.com/office/powerpoint/2010/main" val="1978705321"/>
      </p:ext>
    </p:extLst>
  </p:cSld>
  <p:clrMapOvr>
    <a:masterClrMapping/>
  </p:clrMapOvr>
  <p:transition spd="slow">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88EE7-6362-5D1D-71A2-5D1C5A079B7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8C797E-CB80-0DEF-B3D7-D68A5DBD90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E260A2-F584-A627-18A0-46DDC538AEFB}"/>
              </a:ext>
            </a:extLst>
          </p:cNvPr>
          <p:cNvSpPr>
            <a:spLocks noGrp="1"/>
          </p:cNvSpPr>
          <p:nvPr>
            <p:ph type="sldNum" sz="quarter" idx="12"/>
          </p:nvPr>
        </p:nvSpPr>
        <p:spPr/>
        <p:txBody>
          <a:bodyPr/>
          <a:lstStyle>
            <a:lvl1pPr>
              <a:defRPr/>
            </a:lvl1pPr>
          </a:lstStyle>
          <a:p>
            <a:fld id="{C672C61A-E023-4DF3-9C31-CE22C2B7405E}" type="slidenum">
              <a:rPr lang="en-US" altLang="en-US"/>
              <a:pPr/>
              <a:t>‹#›</a:t>
            </a:fld>
            <a:endParaRPr lang="en-US" altLang="en-US"/>
          </a:p>
        </p:txBody>
      </p:sp>
    </p:spTree>
    <p:extLst>
      <p:ext uri="{BB962C8B-B14F-4D97-AF65-F5344CB8AC3E}">
        <p14:creationId xmlns:p14="http://schemas.microsoft.com/office/powerpoint/2010/main" val="3488888900"/>
      </p:ext>
    </p:extLst>
  </p:cSld>
  <p:clrMapOvr>
    <a:masterClrMapping/>
  </p:clrMapOvr>
  <p:transition spd="slow">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E1B5A9-160F-0375-C923-ED456B38A6C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886042-834C-7059-F125-AC7A04E86B3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59CE1E-DBD7-E2D8-89B1-9B7D2BDF565B}"/>
              </a:ext>
            </a:extLst>
          </p:cNvPr>
          <p:cNvSpPr>
            <a:spLocks noGrp="1"/>
          </p:cNvSpPr>
          <p:nvPr>
            <p:ph type="sldNum" sz="quarter" idx="12"/>
          </p:nvPr>
        </p:nvSpPr>
        <p:spPr/>
        <p:txBody>
          <a:bodyPr/>
          <a:lstStyle>
            <a:lvl1pPr>
              <a:defRPr/>
            </a:lvl1pPr>
          </a:lstStyle>
          <a:p>
            <a:fld id="{E83316D8-B0CB-4B2E-9C27-B69DDB83C542}" type="slidenum">
              <a:rPr lang="en-US" altLang="en-US"/>
              <a:pPr/>
              <a:t>‹#›</a:t>
            </a:fld>
            <a:endParaRPr lang="en-US" altLang="en-US"/>
          </a:p>
        </p:txBody>
      </p:sp>
    </p:spTree>
    <p:extLst>
      <p:ext uri="{BB962C8B-B14F-4D97-AF65-F5344CB8AC3E}">
        <p14:creationId xmlns:p14="http://schemas.microsoft.com/office/powerpoint/2010/main" val="1550552382"/>
      </p:ext>
    </p:extLst>
  </p:cSld>
  <p:clrMapOvr>
    <a:masterClrMapping/>
  </p:clrMapOvr>
  <p:transition spd="slow">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B8482-3E7D-D877-FD5A-AAA3E9BD2D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517BFF4-1D21-B4B8-A92B-07BF225D13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B032C9-0177-CB35-C952-D1C3AC0FBA4D}"/>
              </a:ext>
            </a:extLst>
          </p:cNvPr>
          <p:cNvSpPr>
            <a:spLocks noGrp="1"/>
          </p:cNvSpPr>
          <p:nvPr>
            <p:ph type="sldNum" sz="quarter" idx="12"/>
          </p:nvPr>
        </p:nvSpPr>
        <p:spPr/>
        <p:txBody>
          <a:bodyPr/>
          <a:lstStyle>
            <a:lvl1pPr>
              <a:defRPr/>
            </a:lvl1pPr>
          </a:lstStyle>
          <a:p>
            <a:fld id="{E939D3C8-A90D-4E08-BC95-1DC15B42C160}" type="slidenum">
              <a:rPr lang="en-US" altLang="en-US"/>
              <a:pPr/>
              <a:t>‹#›</a:t>
            </a:fld>
            <a:endParaRPr lang="en-US" altLang="en-US"/>
          </a:p>
        </p:txBody>
      </p:sp>
    </p:spTree>
    <p:extLst>
      <p:ext uri="{BB962C8B-B14F-4D97-AF65-F5344CB8AC3E}">
        <p14:creationId xmlns:p14="http://schemas.microsoft.com/office/powerpoint/2010/main" val="3707138377"/>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9315F1-2F6D-E449-A160-9088E90DF30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88BE01F-DAF5-F3BC-49DC-3EC6A398D4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C998CF-FA23-4D64-9DF3-17EA4CD8961A}"/>
              </a:ext>
            </a:extLst>
          </p:cNvPr>
          <p:cNvSpPr>
            <a:spLocks noGrp="1"/>
          </p:cNvSpPr>
          <p:nvPr>
            <p:ph type="sldNum" sz="quarter" idx="12"/>
          </p:nvPr>
        </p:nvSpPr>
        <p:spPr/>
        <p:txBody>
          <a:bodyPr/>
          <a:lstStyle>
            <a:lvl1pPr>
              <a:defRPr/>
            </a:lvl1pPr>
          </a:lstStyle>
          <a:p>
            <a:fld id="{C604CE0A-7DCA-430F-BCF5-25CAFD074E98}" type="slidenum">
              <a:rPr lang="en-US" altLang="en-US"/>
              <a:pPr/>
              <a:t>‹#›</a:t>
            </a:fld>
            <a:endParaRPr lang="en-US" altLang="en-US"/>
          </a:p>
        </p:txBody>
      </p:sp>
    </p:spTree>
    <p:extLst>
      <p:ext uri="{BB962C8B-B14F-4D97-AF65-F5344CB8AC3E}">
        <p14:creationId xmlns:p14="http://schemas.microsoft.com/office/powerpoint/2010/main" val="2596580625"/>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5E3BD2D-40C2-84B0-8C42-C82F4AA72C9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629D4B-0BC1-0BC6-8C30-E4B3E99F27E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9712DE7-9A4B-1E66-616D-AD1CD4FDDD5E}"/>
              </a:ext>
            </a:extLst>
          </p:cNvPr>
          <p:cNvSpPr>
            <a:spLocks noGrp="1"/>
          </p:cNvSpPr>
          <p:nvPr>
            <p:ph type="sldNum" sz="quarter" idx="12"/>
          </p:nvPr>
        </p:nvSpPr>
        <p:spPr/>
        <p:txBody>
          <a:bodyPr/>
          <a:lstStyle>
            <a:lvl1pPr>
              <a:defRPr/>
            </a:lvl1pPr>
          </a:lstStyle>
          <a:p>
            <a:fld id="{A8E01A08-BC07-4EAA-BE60-F4789631B03E}" type="slidenum">
              <a:rPr lang="en-US" altLang="en-US"/>
              <a:pPr/>
              <a:t>‹#›</a:t>
            </a:fld>
            <a:endParaRPr lang="en-US" altLang="en-US"/>
          </a:p>
        </p:txBody>
      </p:sp>
    </p:spTree>
    <p:extLst>
      <p:ext uri="{BB962C8B-B14F-4D97-AF65-F5344CB8AC3E}">
        <p14:creationId xmlns:p14="http://schemas.microsoft.com/office/powerpoint/2010/main" val="425750500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473B6EB-3C3A-6394-D341-D1EDC3FEC5C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06B1713-89EF-B360-AEC0-03DC963A435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74FE3C-36FB-8A7F-A096-EC6779D497BE}"/>
              </a:ext>
            </a:extLst>
          </p:cNvPr>
          <p:cNvSpPr>
            <a:spLocks noGrp="1"/>
          </p:cNvSpPr>
          <p:nvPr>
            <p:ph type="sldNum" sz="quarter" idx="12"/>
          </p:nvPr>
        </p:nvSpPr>
        <p:spPr/>
        <p:txBody>
          <a:bodyPr/>
          <a:lstStyle>
            <a:lvl1pPr>
              <a:defRPr/>
            </a:lvl1pPr>
          </a:lstStyle>
          <a:p>
            <a:fld id="{5276987A-44C1-4556-9412-A958256E85CB}" type="slidenum">
              <a:rPr lang="en-US" altLang="en-US"/>
              <a:pPr/>
              <a:t>‹#›</a:t>
            </a:fld>
            <a:endParaRPr lang="en-US" altLang="en-US"/>
          </a:p>
        </p:txBody>
      </p:sp>
    </p:spTree>
    <p:extLst>
      <p:ext uri="{BB962C8B-B14F-4D97-AF65-F5344CB8AC3E}">
        <p14:creationId xmlns:p14="http://schemas.microsoft.com/office/powerpoint/2010/main" val="1415988776"/>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D84343F-DE8F-E206-F76C-701B108FE34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ACD134B-2220-3868-E8EA-A3CDCC5843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465360-7186-DD02-61E1-5648190DA9F9}"/>
              </a:ext>
            </a:extLst>
          </p:cNvPr>
          <p:cNvSpPr>
            <a:spLocks noGrp="1"/>
          </p:cNvSpPr>
          <p:nvPr>
            <p:ph type="sldNum" sz="quarter" idx="12"/>
          </p:nvPr>
        </p:nvSpPr>
        <p:spPr/>
        <p:txBody>
          <a:bodyPr/>
          <a:lstStyle>
            <a:lvl1pPr>
              <a:defRPr/>
            </a:lvl1pPr>
          </a:lstStyle>
          <a:p>
            <a:fld id="{B84AC03B-AE21-4208-AB15-F27D7E1B3E95}" type="slidenum">
              <a:rPr lang="en-US" altLang="en-US"/>
              <a:pPr/>
              <a:t>‹#›</a:t>
            </a:fld>
            <a:endParaRPr lang="en-US" altLang="en-US"/>
          </a:p>
        </p:txBody>
      </p:sp>
    </p:spTree>
    <p:extLst>
      <p:ext uri="{BB962C8B-B14F-4D97-AF65-F5344CB8AC3E}">
        <p14:creationId xmlns:p14="http://schemas.microsoft.com/office/powerpoint/2010/main" val="2185486318"/>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265BD8-E8F7-F96C-C688-621FF1A343A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9A17547-6265-8DFD-9586-E825F25B754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62A6DCE-C85F-7CFC-5D22-B24A741AAF17}"/>
              </a:ext>
            </a:extLst>
          </p:cNvPr>
          <p:cNvSpPr>
            <a:spLocks noGrp="1"/>
          </p:cNvSpPr>
          <p:nvPr>
            <p:ph type="sldNum" sz="quarter" idx="12"/>
          </p:nvPr>
        </p:nvSpPr>
        <p:spPr/>
        <p:txBody>
          <a:bodyPr/>
          <a:lstStyle>
            <a:lvl1pPr>
              <a:defRPr/>
            </a:lvl1pPr>
          </a:lstStyle>
          <a:p>
            <a:fld id="{C6ABBD1C-C820-4ACD-BB0D-F1F36FF1210F}" type="slidenum">
              <a:rPr lang="en-US" altLang="en-US"/>
              <a:pPr/>
              <a:t>‹#›</a:t>
            </a:fld>
            <a:endParaRPr lang="en-US" altLang="en-US"/>
          </a:p>
        </p:txBody>
      </p:sp>
    </p:spTree>
    <p:extLst>
      <p:ext uri="{BB962C8B-B14F-4D97-AF65-F5344CB8AC3E}">
        <p14:creationId xmlns:p14="http://schemas.microsoft.com/office/powerpoint/2010/main" val="769267484"/>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6A7C84-A17E-CCB2-2F63-A18EC799870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EE32EC9-FB1E-90B2-535F-06B589E0D32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26899E6-4AF9-8323-C308-795EDAD904CD}"/>
              </a:ext>
            </a:extLst>
          </p:cNvPr>
          <p:cNvSpPr>
            <a:spLocks noGrp="1"/>
          </p:cNvSpPr>
          <p:nvPr>
            <p:ph type="sldNum" sz="quarter" idx="12"/>
          </p:nvPr>
        </p:nvSpPr>
        <p:spPr/>
        <p:txBody>
          <a:bodyPr/>
          <a:lstStyle>
            <a:lvl1pPr>
              <a:defRPr/>
            </a:lvl1pPr>
          </a:lstStyle>
          <a:p>
            <a:fld id="{B91E7351-EBD0-4FA0-8E6E-0B86DD0282AE}" type="slidenum">
              <a:rPr lang="en-US" altLang="en-US"/>
              <a:pPr/>
              <a:t>‹#›</a:t>
            </a:fld>
            <a:endParaRPr lang="en-US" altLang="en-US"/>
          </a:p>
        </p:txBody>
      </p:sp>
    </p:spTree>
    <p:extLst>
      <p:ext uri="{BB962C8B-B14F-4D97-AF65-F5344CB8AC3E}">
        <p14:creationId xmlns:p14="http://schemas.microsoft.com/office/powerpoint/2010/main" val="2396171009"/>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F99C508-3F87-ACCF-A0DA-23B3E297BFB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3AAEEAB-5332-7958-15BF-C09ED995E2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AE7293-D80E-B296-68D2-ACE6F9586F3C}"/>
              </a:ext>
            </a:extLst>
          </p:cNvPr>
          <p:cNvSpPr>
            <a:spLocks noGrp="1"/>
          </p:cNvSpPr>
          <p:nvPr>
            <p:ph type="sldNum" sz="quarter" idx="12"/>
          </p:nvPr>
        </p:nvSpPr>
        <p:spPr/>
        <p:txBody>
          <a:bodyPr/>
          <a:lstStyle>
            <a:lvl1pPr>
              <a:defRPr/>
            </a:lvl1pPr>
          </a:lstStyle>
          <a:p>
            <a:fld id="{4661FE14-36A4-4C4E-A112-5DFC81259B72}" type="slidenum">
              <a:rPr lang="en-US" altLang="en-US"/>
              <a:pPr/>
              <a:t>‹#›</a:t>
            </a:fld>
            <a:endParaRPr lang="en-US" altLang="en-US"/>
          </a:p>
        </p:txBody>
      </p:sp>
    </p:spTree>
    <p:extLst>
      <p:ext uri="{BB962C8B-B14F-4D97-AF65-F5344CB8AC3E}">
        <p14:creationId xmlns:p14="http://schemas.microsoft.com/office/powerpoint/2010/main" val="2711099514"/>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B91542B-BCCA-C344-AAAA-61318BF13E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7FBABE9-486A-983B-B841-9989D0C9BD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C31CDD-E61F-CE9D-EB41-19C3E619B468}"/>
              </a:ext>
            </a:extLst>
          </p:cNvPr>
          <p:cNvSpPr>
            <a:spLocks noGrp="1"/>
          </p:cNvSpPr>
          <p:nvPr>
            <p:ph type="sldNum" sz="quarter" idx="12"/>
          </p:nvPr>
        </p:nvSpPr>
        <p:spPr/>
        <p:txBody>
          <a:bodyPr/>
          <a:lstStyle>
            <a:lvl1pPr>
              <a:defRPr/>
            </a:lvl1pPr>
          </a:lstStyle>
          <a:p>
            <a:fld id="{BE07C8C4-AA0A-493E-AD83-A71799C44033}" type="slidenum">
              <a:rPr lang="en-US" altLang="en-US"/>
              <a:pPr/>
              <a:t>‹#›</a:t>
            </a:fld>
            <a:endParaRPr lang="en-US" altLang="en-US"/>
          </a:p>
        </p:txBody>
      </p:sp>
    </p:spTree>
    <p:extLst>
      <p:ext uri="{BB962C8B-B14F-4D97-AF65-F5344CB8AC3E}">
        <p14:creationId xmlns:p14="http://schemas.microsoft.com/office/powerpoint/2010/main" val="2694991229"/>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CF10A-FB25-DBC1-64D1-902FBBD2167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D2BA49B-20D4-AF4D-01C7-13474134E1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E4492D-1350-050B-0EDD-7432729900A4}"/>
              </a:ext>
            </a:extLst>
          </p:cNvPr>
          <p:cNvSpPr>
            <a:spLocks noGrp="1"/>
          </p:cNvSpPr>
          <p:nvPr>
            <p:ph type="sldNum" sz="quarter" idx="12"/>
          </p:nvPr>
        </p:nvSpPr>
        <p:spPr/>
        <p:txBody>
          <a:bodyPr/>
          <a:lstStyle>
            <a:lvl1pPr>
              <a:defRPr/>
            </a:lvl1pPr>
          </a:lstStyle>
          <a:p>
            <a:fld id="{E513B41A-C9A9-4C3F-9EBA-E40337D15C62}" type="slidenum">
              <a:rPr lang="en-US" altLang="en-US"/>
              <a:pPr/>
              <a:t>‹#›</a:t>
            </a:fld>
            <a:endParaRPr lang="en-US" altLang="en-US"/>
          </a:p>
        </p:txBody>
      </p:sp>
    </p:spTree>
    <p:extLst>
      <p:ext uri="{BB962C8B-B14F-4D97-AF65-F5344CB8AC3E}">
        <p14:creationId xmlns:p14="http://schemas.microsoft.com/office/powerpoint/2010/main" val="2142069692"/>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67937-1EEC-C428-C481-E3676EEF50D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8737E6-768D-27C6-5D6F-08E08AA7D0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97C741-72FD-4F86-055C-10E7060EB1F1}"/>
              </a:ext>
            </a:extLst>
          </p:cNvPr>
          <p:cNvSpPr>
            <a:spLocks noGrp="1"/>
          </p:cNvSpPr>
          <p:nvPr>
            <p:ph type="sldNum" sz="quarter" idx="12"/>
          </p:nvPr>
        </p:nvSpPr>
        <p:spPr/>
        <p:txBody>
          <a:bodyPr/>
          <a:lstStyle>
            <a:lvl1pPr>
              <a:defRPr/>
            </a:lvl1pPr>
          </a:lstStyle>
          <a:p>
            <a:fld id="{BE904339-BB4A-46F1-91B4-CA87AFD1E96A}" type="slidenum">
              <a:rPr lang="en-US" altLang="en-US"/>
              <a:pPr/>
              <a:t>‹#›</a:t>
            </a:fld>
            <a:endParaRPr lang="en-US" altLang="en-US"/>
          </a:p>
        </p:txBody>
      </p:sp>
    </p:spTree>
    <p:extLst>
      <p:ext uri="{BB962C8B-B14F-4D97-AF65-F5344CB8AC3E}">
        <p14:creationId xmlns:p14="http://schemas.microsoft.com/office/powerpoint/2010/main" val="384596950"/>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824BD6-6F61-090A-1600-92EFBBD9C62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85CC979-B864-00CB-94A0-BDE69C17624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CD3D3DC-D364-2BB9-7263-4266ABC0DDF6}"/>
              </a:ext>
            </a:extLst>
          </p:cNvPr>
          <p:cNvSpPr>
            <a:spLocks noGrp="1"/>
          </p:cNvSpPr>
          <p:nvPr>
            <p:ph type="sldNum" sz="quarter" idx="12"/>
          </p:nvPr>
        </p:nvSpPr>
        <p:spPr/>
        <p:txBody>
          <a:bodyPr/>
          <a:lstStyle>
            <a:lvl1pPr>
              <a:defRPr/>
            </a:lvl1pPr>
          </a:lstStyle>
          <a:p>
            <a:fld id="{9CE4E1A6-C330-4ECE-A8CF-F1C9EFF772BC}" type="slidenum">
              <a:rPr lang="en-US" altLang="en-US"/>
              <a:pPr/>
              <a:t>‹#›</a:t>
            </a:fld>
            <a:endParaRPr lang="en-US" altLang="en-US"/>
          </a:p>
        </p:txBody>
      </p:sp>
    </p:spTree>
    <p:extLst>
      <p:ext uri="{BB962C8B-B14F-4D97-AF65-F5344CB8AC3E}">
        <p14:creationId xmlns:p14="http://schemas.microsoft.com/office/powerpoint/2010/main" val="2117272958"/>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997A0CD0-3194-E454-C425-2ACD9A8B07D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86D5DBA-DD7A-9A7A-F2C3-9CC30B1E17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E07932-DD2A-8346-1AC6-B880C43DC5A0}"/>
              </a:ext>
            </a:extLst>
          </p:cNvPr>
          <p:cNvSpPr>
            <a:spLocks noGrp="1"/>
          </p:cNvSpPr>
          <p:nvPr>
            <p:ph type="sldNum" sz="quarter" idx="12"/>
          </p:nvPr>
        </p:nvSpPr>
        <p:spPr/>
        <p:txBody>
          <a:bodyPr/>
          <a:lstStyle>
            <a:lvl1pPr>
              <a:defRPr/>
            </a:lvl1pPr>
          </a:lstStyle>
          <a:p>
            <a:fld id="{F2712490-0279-41CA-AFB7-5FC0B8060815}" type="slidenum">
              <a:rPr lang="en-US" altLang="en-US"/>
              <a:pPr/>
              <a:t>‹#›</a:t>
            </a:fld>
            <a:endParaRPr lang="en-US" altLang="en-US"/>
          </a:p>
        </p:txBody>
      </p:sp>
    </p:spTree>
    <p:extLst>
      <p:ext uri="{BB962C8B-B14F-4D97-AF65-F5344CB8AC3E}">
        <p14:creationId xmlns:p14="http://schemas.microsoft.com/office/powerpoint/2010/main" val="2957962031"/>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rtlCol="0">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3F0555F-EA34-9027-39A1-909454CBF91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62F5E58-3929-28D0-07E4-BC6579ED4F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23E2B-8633-4325-857E-E7A619F530D4}"/>
              </a:ext>
            </a:extLst>
          </p:cNvPr>
          <p:cNvSpPr>
            <a:spLocks noGrp="1"/>
          </p:cNvSpPr>
          <p:nvPr>
            <p:ph type="sldNum" sz="quarter" idx="12"/>
          </p:nvPr>
        </p:nvSpPr>
        <p:spPr/>
        <p:txBody>
          <a:bodyPr/>
          <a:lstStyle>
            <a:lvl1pPr>
              <a:defRPr/>
            </a:lvl1pPr>
          </a:lstStyle>
          <a:p>
            <a:fld id="{8CF72780-4876-4D64-90B6-AE34E70AADFD}" type="slidenum">
              <a:rPr lang="en-US" altLang="en-US"/>
              <a:pPr/>
              <a:t>‹#›</a:t>
            </a:fld>
            <a:endParaRPr lang="en-US" altLang="en-US"/>
          </a:p>
        </p:txBody>
      </p:sp>
    </p:spTree>
    <p:extLst>
      <p:ext uri="{BB962C8B-B14F-4D97-AF65-F5344CB8AC3E}">
        <p14:creationId xmlns:p14="http://schemas.microsoft.com/office/powerpoint/2010/main" val="2714911890"/>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664C4B-03A5-0F43-E398-740DB21784FC}"/>
              </a:ext>
            </a:extLst>
          </p:cNvPr>
          <p:cNvSpPr/>
          <p:nvPr/>
        </p:nvSpPr>
        <p:spPr>
          <a:xfrm>
            <a:off x="182563" y="182563"/>
            <a:ext cx="8778875" cy="64928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a:extLst>
              <a:ext uri="{FF2B5EF4-FFF2-40B4-BE49-F238E27FC236}">
                <a16:creationId xmlns:a16="http://schemas.microsoft.com/office/drawing/2014/main" id="{6C696361-01EE-5142-DBE1-63EEC462A56C}"/>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3B635D2-0AEA-E329-8065-3CA581E3BEA0}"/>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AE36685-6DDF-6070-BFAA-4CC301487E12}"/>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4580FAF-5E1A-A1DE-E4E3-46DAA0843318}"/>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accent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D80895A-63FA-AE37-D028-C1C3575F88DF}"/>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accent1"/>
                </a:solidFill>
              </a:defRPr>
            </a:lvl1pPr>
          </a:lstStyle>
          <a:p>
            <a:fld id="{FBBB26BD-DF05-4790-9C6C-99811E6953F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6" r:id="rId1"/>
    <p:sldLayoutId id="2147484026" r:id="rId2"/>
    <p:sldLayoutId id="2147484087"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orbel" pitchFamily="34" charset="0"/>
        </a:defRPr>
      </a:lvl2pPr>
      <a:lvl3pPr algn="l" defTabSz="685800" rtl="0" eaLnBrk="0" fontAlgn="base" hangingPunct="0">
        <a:lnSpc>
          <a:spcPct val="90000"/>
        </a:lnSpc>
        <a:spcBef>
          <a:spcPct val="0"/>
        </a:spcBef>
        <a:spcAft>
          <a:spcPct val="0"/>
        </a:spcAft>
        <a:defRPr sz="4000">
          <a:solidFill>
            <a:schemeClr val="accent1"/>
          </a:solidFill>
          <a:latin typeface="Corbel" pitchFamily="34" charset="0"/>
        </a:defRPr>
      </a:lvl3pPr>
      <a:lvl4pPr algn="l" defTabSz="685800" rtl="0" eaLnBrk="0" fontAlgn="base" hangingPunct="0">
        <a:lnSpc>
          <a:spcPct val="90000"/>
        </a:lnSpc>
        <a:spcBef>
          <a:spcPct val="0"/>
        </a:spcBef>
        <a:spcAft>
          <a:spcPct val="0"/>
        </a:spcAft>
        <a:defRPr sz="4000">
          <a:solidFill>
            <a:schemeClr val="accent1"/>
          </a:solidFill>
          <a:latin typeface="Corbel" pitchFamily="34" charset="0"/>
        </a:defRPr>
      </a:lvl4pPr>
      <a:lvl5pPr algn="l" defTabSz="685800" rtl="0" eaLnBrk="0" fontAlgn="base" hangingPunct="0">
        <a:lnSpc>
          <a:spcPct val="90000"/>
        </a:lnSpc>
        <a:spcBef>
          <a:spcPct val="0"/>
        </a:spcBef>
        <a:spcAft>
          <a:spcPct val="0"/>
        </a:spcAft>
        <a:defRPr sz="4000">
          <a:solidFill>
            <a:schemeClr val="accent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accent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accent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accent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accent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kern="1200">
          <a:solidFill>
            <a:schemeClr val="accent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accent1"/>
        </a:buClr>
        <a:buSzPct val="80000"/>
        <a:buFont typeface="Corbel" panose="020B0503020204020204"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A83E1C-2E3E-C043-D1C5-BB0B09776050}"/>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051" name="Title Placeholder 1">
            <a:extLst>
              <a:ext uri="{FF2B5EF4-FFF2-40B4-BE49-F238E27FC236}">
                <a16:creationId xmlns:a16="http://schemas.microsoft.com/office/drawing/2014/main" id="{404E4844-9BCB-5541-62E9-3775ABF06185}"/>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A7EA0EF9-2BCE-31DC-4593-DC5DE9139E1C}"/>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6B94CE-D639-D203-D942-7B3959DCCA65}"/>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848C1B8-304F-58F4-761A-5B2919B62A40}"/>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06725AD-41BB-9C27-D3BE-54920A8D7F60}"/>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F037DE25-B2D7-442A-9524-48AE649240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8" r:id="rId1"/>
    <p:sldLayoutId id="2147484035" r:id="rId2"/>
    <p:sldLayoutId id="2147484089"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itchFamily="34" charset="0"/>
        </a:defRPr>
      </a:lvl2pPr>
      <a:lvl3pPr algn="l" defTabSz="685800" rtl="0" eaLnBrk="0" fontAlgn="base" hangingPunct="0">
        <a:lnSpc>
          <a:spcPct val="90000"/>
        </a:lnSpc>
        <a:spcBef>
          <a:spcPct val="0"/>
        </a:spcBef>
        <a:spcAft>
          <a:spcPct val="0"/>
        </a:spcAft>
        <a:defRPr sz="4000">
          <a:solidFill>
            <a:schemeClr val="tx1"/>
          </a:solidFill>
          <a:latin typeface="Corbel" pitchFamily="34" charset="0"/>
        </a:defRPr>
      </a:lvl3pPr>
      <a:lvl4pPr algn="l" defTabSz="685800" rtl="0" eaLnBrk="0" fontAlgn="base" hangingPunct="0">
        <a:lnSpc>
          <a:spcPct val="90000"/>
        </a:lnSpc>
        <a:spcBef>
          <a:spcPct val="0"/>
        </a:spcBef>
        <a:spcAft>
          <a:spcPct val="0"/>
        </a:spcAft>
        <a:defRPr sz="4000">
          <a:solidFill>
            <a:schemeClr val="tx1"/>
          </a:solidFill>
          <a:latin typeface="Corbel" pitchFamily="34" charset="0"/>
        </a:defRPr>
      </a:lvl4pPr>
      <a:lvl5pPr algn="l" defTabSz="685800" rtl="0" eaLnBrk="0" fontAlgn="base" hangingPunct="0">
        <a:lnSpc>
          <a:spcPct val="90000"/>
        </a:lnSpc>
        <a:spcBef>
          <a:spcPct val="0"/>
        </a:spcBef>
        <a:spcAft>
          <a:spcPct val="0"/>
        </a:spcAft>
        <a:defRPr sz="4000">
          <a:solidFill>
            <a:schemeClr val="tx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tx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tx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tx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tx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E6387E-5650-EE72-2EEF-3A246CBC06D7}"/>
              </a:ext>
            </a:extLst>
          </p:cNvPr>
          <p:cNvSpPr/>
          <p:nvPr/>
        </p:nvSpPr>
        <p:spPr>
          <a:xfrm>
            <a:off x="182563" y="182563"/>
            <a:ext cx="8778875" cy="6492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3075" name="Title Placeholder 1">
            <a:extLst>
              <a:ext uri="{FF2B5EF4-FFF2-40B4-BE49-F238E27FC236}">
                <a16:creationId xmlns:a16="http://schemas.microsoft.com/office/drawing/2014/main" id="{F966F217-6EBC-65BF-00DB-7FF26022B210}"/>
              </a:ext>
            </a:extLst>
          </p:cNvPr>
          <p:cNvSpPr>
            <a:spLocks noGrp="1"/>
          </p:cNvSpPr>
          <p:nvPr>
            <p:ph type="title"/>
          </p:nvPr>
        </p:nvSpPr>
        <p:spPr bwMode="auto">
          <a:xfrm>
            <a:off x="857250" y="609600"/>
            <a:ext cx="7407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BD2F5E54-5434-CA9C-5B83-7BFB571F5D9B}"/>
              </a:ext>
            </a:extLst>
          </p:cNvPr>
          <p:cNvSpPr>
            <a:spLocks noGrp="1"/>
          </p:cNvSpPr>
          <p:nvPr>
            <p:ph type="body" idx="1"/>
          </p:nvPr>
        </p:nvSpPr>
        <p:spPr bwMode="auto">
          <a:xfrm>
            <a:off x="857250" y="2057400"/>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896031-4A22-F143-1D9F-1B6C324357BE}"/>
              </a:ext>
            </a:extLst>
          </p:cNvPr>
          <p:cNvSpPr>
            <a:spLocks noGrp="1"/>
          </p:cNvSpPr>
          <p:nvPr>
            <p:ph type="dt" sz="half" idx="2"/>
          </p:nvPr>
        </p:nvSpPr>
        <p:spPr>
          <a:xfrm>
            <a:off x="857250" y="6224588"/>
            <a:ext cx="174625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8672423C-0320-9F03-9282-9DEBDB74D0D1}"/>
              </a:ext>
            </a:extLst>
          </p:cNvPr>
          <p:cNvSpPr>
            <a:spLocks noGrp="1"/>
          </p:cNvSpPr>
          <p:nvPr>
            <p:ph type="ftr" sz="quarter" idx="3"/>
          </p:nvPr>
        </p:nvSpPr>
        <p:spPr>
          <a:xfrm>
            <a:off x="2962275" y="6224588"/>
            <a:ext cx="3538538"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A97A19F-4D44-6AFE-AB1B-ADFACB204D37}"/>
              </a:ext>
            </a:extLst>
          </p:cNvPr>
          <p:cNvSpPr>
            <a:spLocks noGrp="1"/>
          </p:cNvSpPr>
          <p:nvPr>
            <p:ph type="sldNum" sz="quarter" idx="4"/>
          </p:nvPr>
        </p:nvSpPr>
        <p:spPr>
          <a:xfrm>
            <a:off x="6997700" y="6224588"/>
            <a:ext cx="127952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15F2C956-0562-4FFA-86CF-FD59FC5814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90" r:id="rId1"/>
    <p:sldLayoutId id="2147484044" r:id="rId2"/>
    <p:sldLayoutId id="2147484091"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ransition spd="slow">
    <p:random/>
  </p:transition>
  <p:txStyles>
    <p:titleStyle>
      <a:lvl1pPr algn="l" defTabSz="685800"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tx1"/>
          </a:solidFill>
          <a:latin typeface="Corbel" pitchFamily="34" charset="0"/>
        </a:defRPr>
      </a:lvl2pPr>
      <a:lvl3pPr algn="l" defTabSz="685800" rtl="0" eaLnBrk="0" fontAlgn="base" hangingPunct="0">
        <a:lnSpc>
          <a:spcPct val="90000"/>
        </a:lnSpc>
        <a:spcBef>
          <a:spcPct val="0"/>
        </a:spcBef>
        <a:spcAft>
          <a:spcPct val="0"/>
        </a:spcAft>
        <a:defRPr sz="4000">
          <a:solidFill>
            <a:schemeClr val="tx1"/>
          </a:solidFill>
          <a:latin typeface="Corbel" pitchFamily="34" charset="0"/>
        </a:defRPr>
      </a:lvl3pPr>
      <a:lvl4pPr algn="l" defTabSz="685800" rtl="0" eaLnBrk="0" fontAlgn="base" hangingPunct="0">
        <a:lnSpc>
          <a:spcPct val="90000"/>
        </a:lnSpc>
        <a:spcBef>
          <a:spcPct val="0"/>
        </a:spcBef>
        <a:spcAft>
          <a:spcPct val="0"/>
        </a:spcAft>
        <a:defRPr sz="4000">
          <a:solidFill>
            <a:schemeClr val="tx1"/>
          </a:solidFill>
          <a:latin typeface="Corbel" pitchFamily="34" charset="0"/>
        </a:defRPr>
      </a:lvl4pPr>
      <a:lvl5pPr algn="l" defTabSz="685800" rtl="0" eaLnBrk="0" fontAlgn="base" hangingPunct="0">
        <a:lnSpc>
          <a:spcPct val="90000"/>
        </a:lnSpc>
        <a:spcBef>
          <a:spcPct val="0"/>
        </a:spcBef>
        <a:spcAft>
          <a:spcPct val="0"/>
        </a:spcAft>
        <a:defRPr sz="4000">
          <a:solidFill>
            <a:schemeClr val="tx1"/>
          </a:solidFill>
          <a:latin typeface="Corbel" pitchFamily="34" charset="0"/>
        </a:defRPr>
      </a:lvl5pPr>
      <a:lvl6pPr marL="457200" algn="l" defTabSz="685800" rtl="0" eaLnBrk="1" fontAlgn="base" hangingPunct="1">
        <a:lnSpc>
          <a:spcPct val="90000"/>
        </a:lnSpc>
        <a:spcBef>
          <a:spcPct val="0"/>
        </a:spcBef>
        <a:spcAft>
          <a:spcPct val="0"/>
        </a:spcAft>
        <a:defRPr sz="4000">
          <a:solidFill>
            <a:schemeClr val="tx1"/>
          </a:solidFill>
          <a:latin typeface="Corbel" pitchFamily="34" charset="0"/>
        </a:defRPr>
      </a:lvl6pPr>
      <a:lvl7pPr marL="914400" algn="l" defTabSz="685800" rtl="0" eaLnBrk="1" fontAlgn="base" hangingPunct="1">
        <a:lnSpc>
          <a:spcPct val="90000"/>
        </a:lnSpc>
        <a:spcBef>
          <a:spcPct val="0"/>
        </a:spcBef>
        <a:spcAft>
          <a:spcPct val="0"/>
        </a:spcAft>
        <a:defRPr sz="4000">
          <a:solidFill>
            <a:schemeClr val="tx1"/>
          </a:solidFill>
          <a:latin typeface="Corbel" pitchFamily="34" charset="0"/>
        </a:defRPr>
      </a:lvl7pPr>
      <a:lvl8pPr marL="1371600" algn="l" defTabSz="685800" rtl="0" eaLnBrk="1" fontAlgn="base" hangingPunct="1">
        <a:lnSpc>
          <a:spcPct val="90000"/>
        </a:lnSpc>
        <a:spcBef>
          <a:spcPct val="0"/>
        </a:spcBef>
        <a:spcAft>
          <a:spcPct val="0"/>
        </a:spcAft>
        <a:defRPr sz="4000">
          <a:solidFill>
            <a:schemeClr val="tx1"/>
          </a:solidFill>
          <a:latin typeface="Corbel" pitchFamily="34" charset="0"/>
        </a:defRPr>
      </a:lvl8pPr>
      <a:lvl9pPr marL="1828800" algn="l" defTabSz="685800" rtl="0" eaLnBrk="1" fontAlgn="base" hangingPunct="1">
        <a:lnSpc>
          <a:spcPct val="90000"/>
        </a:lnSpc>
        <a:spcBef>
          <a:spcPct val="0"/>
        </a:spcBef>
        <a:spcAft>
          <a:spcPct val="0"/>
        </a:spcAft>
        <a:defRPr sz="4000">
          <a:solidFill>
            <a:schemeClr val="tx1"/>
          </a:solidFill>
          <a:latin typeface="Corbel" pitchFamily="34" charset="0"/>
        </a:defRPr>
      </a:lvl9pPr>
    </p:titleStyle>
    <p:bodyStyle>
      <a:lvl1pPr marL="171450" indent="-136525" algn="l" defTabSz="685800" rtl="0" eaLnBrk="0" fontAlgn="base" hangingPunct="0">
        <a:lnSpc>
          <a:spcPct val="90000"/>
        </a:lnSpc>
        <a:spcBef>
          <a:spcPts val="1000"/>
        </a:spcBef>
        <a:spcAft>
          <a:spcPct val="0"/>
        </a:spcAft>
        <a:buClr>
          <a:schemeClr val="tx1"/>
        </a:buClr>
        <a:buSzPct val="80000"/>
        <a:buFont typeface="Corbel" panose="020B0503020204020204" pitchFamily="34" charset="0"/>
        <a:buChar char="•"/>
        <a:defRPr sz="2000" kern="1200">
          <a:solidFill>
            <a:schemeClr val="tx1"/>
          </a:solidFill>
          <a:latin typeface="+mn-lt"/>
          <a:ea typeface="+mn-ea"/>
          <a:cs typeface="+mn-cs"/>
        </a:defRPr>
      </a:lvl1pPr>
      <a:lvl2pPr marL="342900"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kern="1200">
          <a:solidFill>
            <a:schemeClr val="tx1"/>
          </a:solidFill>
          <a:latin typeface="+mn-lt"/>
          <a:ea typeface="+mn-ea"/>
          <a:cs typeface="+mn-cs"/>
        </a:defRPr>
      </a:lvl2pPr>
      <a:lvl3pPr marL="547688"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600" kern="1200">
          <a:solidFill>
            <a:schemeClr val="tx1"/>
          </a:solidFill>
          <a:latin typeface="+mn-lt"/>
          <a:ea typeface="+mn-ea"/>
          <a:cs typeface="+mn-cs"/>
        </a:defRPr>
      </a:lvl3pPr>
      <a:lvl4pPr marL="7540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4pPr>
      <a:lvl5pPr marL="919163" indent="-136525" algn="l" defTabSz="685800" rtl="0" eaLnBrk="0" fontAlgn="base" hangingPunct="0">
        <a:lnSpc>
          <a:spcPct val="90000"/>
        </a:lnSpc>
        <a:spcBef>
          <a:spcPts val="150"/>
        </a:spcBef>
        <a:spcAft>
          <a:spcPts val="300"/>
        </a:spcAft>
        <a:buClr>
          <a:schemeClr val="tx1"/>
        </a:buClr>
        <a:buSzPct val="80000"/>
        <a:buFont typeface="Corbel" panose="020B0503020204020204"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6163E023-D518-5587-5CD8-9F30B158E8B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59F7AB1-EA28-3C9A-1F9C-1BAFE42BA5D3}"/>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35B322A-9552-2797-EE48-119DB3A369F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84A0EF1-54FC-38D1-09EE-399CB6817E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9EAEB52-90E8-4387-97C0-A24AB86FC38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73816F84-6459-4A2C-A443-351C087C88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21DEE72-B70D-F3B1-7052-D3BC0BBF78D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7E0A7FF3-7E20-FDEA-FA74-8A453F582976}"/>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C9F3E5-4164-BFAE-D170-9722C2E61E6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FD6CA1B6-E57F-F49E-A22B-53E8A698BED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7D006EF-58A2-242B-4470-9CF9651A99E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2217B6B9-4C11-412E-A0D4-BA678652ADB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418E7206-D4DA-01E8-05D3-3746DCC274E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722E2159-4063-DC25-03BA-C57CE4E4B371}"/>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49000E-5DCB-792D-90C1-D0C23442683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04E6088-78E2-C29B-B282-D04960D185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5DC3F28-3EE3-DAE3-C1D1-154B39D5E00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BFA634A7-7EDA-44CB-A925-16F8277F0E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ransition spd="slow">
    <p:random/>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0.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94D3559-711A-804D-147C-2F0D8726E932}"/>
              </a:ext>
            </a:extLst>
          </p:cNvPr>
          <p:cNvSpPr>
            <a:spLocks noGrp="1" noChangeArrowheads="1"/>
          </p:cNvSpPr>
          <p:nvPr>
            <p:ph type="ctrTitle"/>
          </p:nvPr>
        </p:nvSpPr>
        <p:spPr>
          <a:xfrm>
            <a:off x="685800" y="2286000"/>
            <a:ext cx="7772400" cy="1143000"/>
          </a:xfrm>
        </p:spPr>
        <p:txBody>
          <a:bodyPr>
            <a:normAutofit fontScale="90000"/>
          </a:bodyPr>
          <a:lstStyle/>
          <a:p>
            <a:pPr eaLnBrk="1" hangingPunct="1">
              <a:defRPr/>
            </a:pPr>
            <a:r>
              <a:rPr lang="en-US" altLang="en-US" sz="8800"/>
              <a:t>Political Parties</a:t>
            </a:r>
            <a:endParaRPr lang="en-US" altLang="en-US"/>
          </a:p>
        </p:txBody>
      </p:sp>
      <p:sp>
        <p:nvSpPr>
          <p:cNvPr id="15363" name="Rectangle 3">
            <a:extLst>
              <a:ext uri="{FF2B5EF4-FFF2-40B4-BE49-F238E27FC236}">
                <a16:creationId xmlns:a16="http://schemas.microsoft.com/office/drawing/2014/main" id="{76A07835-067B-CB20-C97E-3FDD583C53D6}"/>
              </a:ext>
            </a:extLst>
          </p:cNvPr>
          <p:cNvSpPr>
            <a:spLocks noGrp="1"/>
          </p:cNvSpPr>
          <p:nvPr>
            <p:ph type="subTitle" idx="1"/>
          </p:nvPr>
        </p:nvSpPr>
        <p:spPr>
          <a:xfrm>
            <a:off x="1282700" y="3870325"/>
            <a:ext cx="6575425" cy="1387475"/>
          </a:xfrm>
        </p:spPr>
        <p:txBody>
          <a:bodyPr/>
          <a:lstStyle/>
          <a:p>
            <a:pPr algn="l" eaLnBrk="1" hangingPunct="1"/>
            <a:endParaRPr lang="en-US" altLang="en-US"/>
          </a:p>
          <a:p>
            <a:pPr algn="l" eaLnBrk="1" hangingPunct="1"/>
            <a:endParaRPr lang="en-US" altLang="en-US"/>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6EF5560-274F-43BC-EE18-64D810C72217}"/>
              </a:ext>
            </a:extLst>
          </p:cNvPr>
          <p:cNvSpPr>
            <a:spLocks noGrp="1"/>
          </p:cNvSpPr>
          <p:nvPr>
            <p:ph type="title"/>
          </p:nvPr>
        </p:nvSpPr>
        <p:spPr/>
        <p:txBody>
          <a:bodyPr/>
          <a:lstStyle/>
          <a:p>
            <a:pPr eaLnBrk="1" hangingPunct="1"/>
            <a:r>
              <a:rPr lang="en-US" altLang="en-US"/>
              <a:t>Party in the Electorate</a:t>
            </a:r>
          </a:p>
        </p:txBody>
      </p:sp>
      <p:sp>
        <p:nvSpPr>
          <p:cNvPr id="21507" name="Rectangle 3">
            <a:extLst>
              <a:ext uri="{FF2B5EF4-FFF2-40B4-BE49-F238E27FC236}">
                <a16:creationId xmlns:a16="http://schemas.microsoft.com/office/drawing/2014/main" id="{14EB5278-8605-9CE5-E34B-F72F6984E1A6}"/>
              </a:ext>
            </a:extLst>
          </p:cNvPr>
          <p:cNvSpPr>
            <a:spLocks noGrp="1"/>
          </p:cNvSpPr>
          <p:nvPr>
            <p:ph idx="1"/>
          </p:nvPr>
        </p:nvSpPr>
        <p:spPr/>
        <p:txBody>
          <a:bodyPr/>
          <a:lstStyle/>
          <a:p>
            <a:pPr eaLnBrk="1" hangingPunct="1"/>
            <a:r>
              <a:rPr lang="en-US" altLang="en-US" sz="2800"/>
              <a:t>Party Identification (PID)</a:t>
            </a:r>
          </a:p>
          <a:p>
            <a:pPr eaLnBrk="1" hangingPunct="1"/>
            <a:r>
              <a:rPr lang="en-US" altLang="en-US" sz="2800"/>
              <a:t>Measurement of PID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0D17263-92CF-EDFF-BA60-5DFDD7825BB9}"/>
              </a:ext>
            </a:extLst>
          </p:cNvPr>
          <p:cNvSpPr>
            <a:spLocks noGrp="1"/>
          </p:cNvSpPr>
          <p:nvPr>
            <p:ph type="title"/>
          </p:nvPr>
        </p:nvSpPr>
        <p:spPr/>
        <p:txBody>
          <a:bodyPr/>
          <a:lstStyle/>
          <a:p>
            <a:pPr eaLnBrk="1" hangingPunct="1"/>
            <a:r>
              <a:rPr lang="en-US" altLang="en-US"/>
              <a:t>Michigan PID measure</a:t>
            </a:r>
          </a:p>
        </p:txBody>
      </p:sp>
      <p:sp>
        <p:nvSpPr>
          <p:cNvPr id="26627" name="Rectangle 3">
            <a:extLst>
              <a:ext uri="{FF2B5EF4-FFF2-40B4-BE49-F238E27FC236}">
                <a16:creationId xmlns:a16="http://schemas.microsoft.com/office/drawing/2014/main" id="{F55EA65A-B617-F069-1764-3D093D4AE38D}"/>
              </a:ext>
            </a:extLst>
          </p:cNvPr>
          <p:cNvSpPr>
            <a:spLocks noGrp="1"/>
          </p:cNvSpPr>
          <p:nvPr>
            <p:ph idx="1"/>
          </p:nvPr>
        </p:nvSpPr>
        <p:spPr/>
        <p:txBody>
          <a:bodyPr/>
          <a:lstStyle/>
          <a:p>
            <a:pPr marL="609600" indent="-609600" eaLnBrk="1" hangingPunct="1">
              <a:buFontTx/>
              <a:buNone/>
            </a:pPr>
            <a:r>
              <a:rPr lang="en-US" altLang="en-US" sz="2800"/>
              <a:t>1.  Generally speaking, do you usually think of yourself as a Democrat, Republican, Independent or what?</a:t>
            </a:r>
          </a:p>
          <a:p>
            <a:pPr marL="609600" indent="-609600" eaLnBrk="1" hangingPunct="1">
              <a:buFontTx/>
              <a:buNone/>
            </a:pPr>
            <a:r>
              <a:rPr lang="en-US" altLang="en-US" sz="2800"/>
              <a:t>2A.  Do you consider yourself a strong or not so strong Democrat/Republican</a:t>
            </a:r>
          </a:p>
          <a:p>
            <a:pPr marL="609600" indent="-609600" eaLnBrk="1" hangingPunct="1">
              <a:buFontTx/>
              <a:buNone/>
            </a:pPr>
            <a:r>
              <a:rPr lang="en-US" altLang="en-US" sz="2800"/>
              <a:t>2B.  Do you </a:t>
            </a:r>
            <a:r>
              <a:rPr lang="en-US" altLang="en-US" sz="2800">
                <a:cs typeface="Times New Roman" panose="02020603050405020304" pitchFamily="18" charset="0"/>
              </a:rPr>
              <a:t>consider yourself to be closer to the Democratic Party, the Republican Party, or neither?</a:t>
            </a:r>
            <a:r>
              <a:rPr lang="en-US" altLang="en-US" sz="2800"/>
              <a:t> </a:t>
            </a: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3338993-5E9B-91F7-7741-307A0E1CF8C4}"/>
              </a:ext>
            </a:extLst>
          </p:cNvPr>
          <p:cNvSpPr>
            <a:spLocks noGrp="1"/>
          </p:cNvSpPr>
          <p:nvPr>
            <p:ph type="title"/>
          </p:nvPr>
        </p:nvSpPr>
        <p:spPr>
          <a:xfrm>
            <a:off x="685800" y="228600"/>
            <a:ext cx="7772400" cy="1143000"/>
          </a:xfrm>
        </p:spPr>
        <p:txBody>
          <a:bodyPr/>
          <a:lstStyle/>
          <a:p>
            <a:pPr eaLnBrk="1" hangingPunct="1"/>
            <a:r>
              <a:rPr lang="en-US" altLang="en-US" sz="3600"/>
              <a:t>3 point and 7 point Michigan PID Scales</a:t>
            </a:r>
          </a:p>
        </p:txBody>
      </p:sp>
      <p:sp>
        <p:nvSpPr>
          <p:cNvPr id="27651" name="Rectangle 3">
            <a:extLst>
              <a:ext uri="{FF2B5EF4-FFF2-40B4-BE49-F238E27FC236}">
                <a16:creationId xmlns:a16="http://schemas.microsoft.com/office/drawing/2014/main" id="{3B4E4F17-E487-D0AF-C459-82C1C1001BA0}"/>
              </a:ext>
            </a:extLst>
          </p:cNvPr>
          <p:cNvSpPr>
            <a:spLocks noChangeArrowheads="1"/>
          </p:cNvSpPr>
          <p:nvPr/>
        </p:nvSpPr>
        <p:spPr bwMode="auto">
          <a:xfrm>
            <a:off x="1600200" y="1905000"/>
            <a:ext cx="15240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Democrat</a:t>
            </a:r>
          </a:p>
        </p:txBody>
      </p:sp>
      <p:sp>
        <p:nvSpPr>
          <p:cNvPr id="27652" name="Rectangle 4">
            <a:extLst>
              <a:ext uri="{FF2B5EF4-FFF2-40B4-BE49-F238E27FC236}">
                <a16:creationId xmlns:a16="http://schemas.microsoft.com/office/drawing/2014/main" id="{A468877F-E3D7-EBF4-A020-0BED8A8D1554}"/>
              </a:ext>
            </a:extLst>
          </p:cNvPr>
          <p:cNvSpPr>
            <a:spLocks noChangeArrowheads="1"/>
          </p:cNvSpPr>
          <p:nvPr/>
        </p:nvSpPr>
        <p:spPr bwMode="auto">
          <a:xfrm>
            <a:off x="1524000" y="3886200"/>
            <a:ext cx="15240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Independent</a:t>
            </a:r>
          </a:p>
        </p:txBody>
      </p:sp>
      <p:sp>
        <p:nvSpPr>
          <p:cNvPr id="27653" name="Rectangle 5">
            <a:extLst>
              <a:ext uri="{FF2B5EF4-FFF2-40B4-BE49-F238E27FC236}">
                <a16:creationId xmlns:a16="http://schemas.microsoft.com/office/drawing/2014/main" id="{EF714274-25D2-4CEC-8FA7-7406C7CC7346}"/>
              </a:ext>
            </a:extLst>
          </p:cNvPr>
          <p:cNvSpPr>
            <a:spLocks noChangeArrowheads="1"/>
          </p:cNvSpPr>
          <p:nvPr/>
        </p:nvSpPr>
        <p:spPr bwMode="auto">
          <a:xfrm>
            <a:off x="1524000" y="5715000"/>
            <a:ext cx="15240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Republican</a:t>
            </a:r>
          </a:p>
        </p:txBody>
      </p:sp>
      <p:sp>
        <p:nvSpPr>
          <p:cNvPr id="27654" name="Rectangle 6">
            <a:extLst>
              <a:ext uri="{FF2B5EF4-FFF2-40B4-BE49-F238E27FC236}">
                <a16:creationId xmlns:a16="http://schemas.microsoft.com/office/drawing/2014/main" id="{46EE71A6-AD5A-E168-5932-2565B3425D54}"/>
              </a:ext>
            </a:extLst>
          </p:cNvPr>
          <p:cNvSpPr>
            <a:spLocks noChangeArrowheads="1"/>
          </p:cNvSpPr>
          <p:nvPr/>
        </p:nvSpPr>
        <p:spPr bwMode="auto">
          <a:xfrm>
            <a:off x="4648200" y="6019800"/>
            <a:ext cx="18288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Strong Republican</a:t>
            </a:r>
          </a:p>
        </p:txBody>
      </p:sp>
      <p:sp>
        <p:nvSpPr>
          <p:cNvPr id="27655" name="Rectangle 7">
            <a:extLst>
              <a:ext uri="{FF2B5EF4-FFF2-40B4-BE49-F238E27FC236}">
                <a16:creationId xmlns:a16="http://schemas.microsoft.com/office/drawing/2014/main" id="{3C3B4F8B-28CC-2128-FB9B-568306133EBD}"/>
              </a:ext>
            </a:extLst>
          </p:cNvPr>
          <p:cNvSpPr>
            <a:spLocks noChangeArrowheads="1"/>
          </p:cNvSpPr>
          <p:nvPr/>
        </p:nvSpPr>
        <p:spPr bwMode="auto">
          <a:xfrm>
            <a:off x="4648200" y="5334000"/>
            <a:ext cx="18288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Weak Republican</a:t>
            </a:r>
            <a:endParaRPr lang="en-US" altLang="en-US" sz="2400">
              <a:solidFill>
                <a:srgbClr val="FF0000"/>
              </a:solidFill>
            </a:endParaRPr>
          </a:p>
        </p:txBody>
      </p:sp>
      <p:sp>
        <p:nvSpPr>
          <p:cNvPr id="27656" name="Rectangle 8">
            <a:extLst>
              <a:ext uri="{FF2B5EF4-FFF2-40B4-BE49-F238E27FC236}">
                <a16:creationId xmlns:a16="http://schemas.microsoft.com/office/drawing/2014/main" id="{080DF7C2-A250-387E-AF7C-A5908F2DFE83}"/>
              </a:ext>
            </a:extLst>
          </p:cNvPr>
          <p:cNvSpPr>
            <a:spLocks noChangeArrowheads="1"/>
          </p:cNvSpPr>
          <p:nvPr/>
        </p:nvSpPr>
        <p:spPr bwMode="auto">
          <a:xfrm>
            <a:off x="4648200" y="4648200"/>
            <a:ext cx="18288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Independent Republican</a:t>
            </a:r>
            <a:endParaRPr lang="en-US" altLang="en-US" sz="2400">
              <a:solidFill>
                <a:srgbClr val="FF0000"/>
              </a:solidFill>
            </a:endParaRPr>
          </a:p>
        </p:txBody>
      </p:sp>
      <p:sp>
        <p:nvSpPr>
          <p:cNvPr id="27657" name="Rectangle 9">
            <a:extLst>
              <a:ext uri="{FF2B5EF4-FFF2-40B4-BE49-F238E27FC236}">
                <a16:creationId xmlns:a16="http://schemas.microsoft.com/office/drawing/2014/main" id="{BCEF5079-B61E-4566-1530-52F557605790}"/>
              </a:ext>
            </a:extLst>
          </p:cNvPr>
          <p:cNvSpPr>
            <a:spLocks noChangeArrowheads="1"/>
          </p:cNvSpPr>
          <p:nvPr/>
        </p:nvSpPr>
        <p:spPr bwMode="auto">
          <a:xfrm>
            <a:off x="4648200" y="3886200"/>
            <a:ext cx="18288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Pure Independent</a:t>
            </a:r>
            <a:endParaRPr lang="en-US" altLang="en-US" sz="2400">
              <a:solidFill>
                <a:srgbClr val="FF0000"/>
              </a:solidFill>
            </a:endParaRPr>
          </a:p>
        </p:txBody>
      </p:sp>
      <p:sp>
        <p:nvSpPr>
          <p:cNvPr id="27658" name="Rectangle 10">
            <a:extLst>
              <a:ext uri="{FF2B5EF4-FFF2-40B4-BE49-F238E27FC236}">
                <a16:creationId xmlns:a16="http://schemas.microsoft.com/office/drawing/2014/main" id="{50752479-5787-5E24-DE0D-98968EBF4E82}"/>
              </a:ext>
            </a:extLst>
          </p:cNvPr>
          <p:cNvSpPr>
            <a:spLocks noChangeArrowheads="1"/>
          </p:cNvSpPr>
          <p:nvPr/>
        </p:nvSpPr>
        <p:spPr bwMode="auto">
          <a:xfrm>
            <a:off x="4648200" y="3124200"/>
            <a:ext cx="18288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Independent Democrat</a:t>
            </a:r>
          </a:p>
        </p:txBody>
      </p:sp>
      <p:sp>
        <p:nvSpPr>
          <p:cNvPr id="27659" name="Rectangle 11">
            <a:extLst>
              <a:ext uri="{FF2B5EF4-FFF2-40B4-BE49-F238E27FC236}">
                <a16:creationId xmlns:a16="http://schemas.microsoft.com/office/drawing/2014/main" id="{AAC41D11-B5D8-BD31-CA24-E08B478C7AA4}"/>
              </a:ext>
            </a:extLst>
          </p:cNvPr>
          <p:cNvSpPr>
            <a:spLocks noChangeArrowheads="1"/>
          </p:cNvSpPr>
          <p:nvPr/>
        </p:nvSpPr>
        <p:spPr bwMode="auto">
          <a:xfrm>
            <a:off x="4648200" y="2362200"/>
            <a:ext cx="18288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Weak Democrat</a:t>
            </a:r>
          </a:p>
        </p:txBody>
      </p:sp>
      <p:sp>
        <p:nvSpPr>
          <p:cNvPr id="27660" name="Rectangle 12">
            <a:extLst>
              <a:ext uri="{FF2B5EF4-FFF2-40B4-BE49-F238E27FC236}">
                <a16:creationId xmlns:a16="http://schemas.microsoft.com/office/drawing/2014/main" id="{90EB5865-9DB7-99BD-DF0B-E921456C4361}"/>
              </a:ext>
            </a:extLst>
          </p:cNvPr>
          <p:cNvSpPr>
            <a:spLocks noChangeArrowheads="1"/>
          </p:cNvSpPr>
          <p:nvPr/>
        </p:nvSpPr>
        <p:spPr bwMode="auto">
          <a:xfrm>
            <a:off x="4648200" y="1600200"/>
            <a:ext cx="1828800" cy="533400"/>
          </a:xfrm>
          <a:prstGeom prst="rect">
            <a:avLst/>
          </a:prstGeom>
          <a:solidFill>
            <a:srgbClr val="99FF99"/>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400">
                <a:solidFill>
                  <a:srgbClr val="FF0000"/>
                </a:solidFill>
              </a:rPr>
              <a:t>Strong Democrat</a:t>
            </a:r>
          </a:p>
        </p:txBody>
      </p:sp>
      <p:sp>
        <p:nvSpPr>
          <p:cNvPr id="27661" name="Line 13">
            <a:extLst>
              <a:ext uri="{FF2B5EF4-FFF2-40B4-BE49-F238E27FC236}">
                <a16:creationId xmlns:a16="http://schemas.microsoft.com/office/drawing/2014/main" id="{4EBA0527-BC7C-B35E-F5F3-4C0F6E6F3902}"/>
              </a:ext>
            </a:extLst>
          </p:cNvPr>
          <p:cNvSpPr>
            <a:spLocks noChangeShapeType="1"/>
          </p:cNvSpPr>
          <p:nvPr/>
        </p:nvSpPr>
        <p:spPr bwMode="auto">
          <a:xfrm flipV="1">
            <a:off x="3352800" y="1981200"/>
            <a:ext cx="1066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2" name="Line 14">
            <a:extLst>
              <a:ext uri="{FF2B5EF4-FFF2-40B4-BE49-F238E27FC236}">
                <a16:creationId xmlns:a16="http://schemas.microsoft.com/office/drawing/2014/main" id="{279AA683-504E-A4EC-818C-3C2A36E0D545}"/>
              </a:ext>
            </a:extLst>
          </p:cNvPr>
          <p:cNvSpPr>
            <a:spLocks noChangeShapeType="1"/>
          </p:cNvSpPr>
          <p:nvPr/>
        </p:nvSpPr>
        <p:spPr bwMode="auto">
          <a:xfrm>
            <a:off x="3352800" y="2362200"/>
            <a:ext cx="990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3" name="Line 15">
            <a:extLst>
              <a:ext uri="{FF2B5EF4-FFF2-40B4-BE49-F238E27FC236}">
                <a16:creationId xmlns:a16="http://schemas.microsoft.com/office/drawing/2014/main" id="{CC98EB61-7CE9-292D-02A4-52295664ED45}"/>
              </a:ext>
            </a:extLst>
          </p:cNvPr>
          <p:cNvSpPr>
            <a:spLocks noChangeShapeType="1"/>
          </p:cNvSpPr>
          <p:nvPr/>
        </p:nvSpPr>
        <p:spPr bwMode="auto">
          <a:xfrm flipV="1">
            <a:off x="3276600" y="3505200"/>
            <a:ext cx="1143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4" name="Line 16">
            <a:extLst>
              <a:ext uri="{FF2B5EF4-FFF2-40B4-BE49-F238E27FC236}">
                <a16:creationId xmlns:a16="http://schemas.microsoft.com/office/drawing/2014/main" id="{15804C7E-814F-5E87-FD58-B94FC8226AE0}"/>
              </a:ext>
            </a:extLst>
          </p:cNvPr>
          <p:cNvSpPr>
            <a:spLocks noChangeShapeType="1"/>
          </p:cNvSpPr>
          <p:nvPr/>
        </p:nvSpPr>
        <p:spPr bwMode="auto">
          <a:xfrm>
            <a:off x="3276600" y="42672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5" name="Line 17">
            <a:extLst>
              <a:ext uri="{FF2B5EF4-FFF2-40B4-BE49-F238E27FC236}">
                <a16:creationId xmlns:a16="http://schemas.microsoft.com/office/drawing/2014/main" id="{C4926CD7-3DEA-745E-0679-210044AF9F37}"/>
              </a:ext>
            </a:extLst>
          </p:cNvPr>
          <p:cNvSpPr>
            <a:spLocks noChangeShapeType="1"/>
          </p:cNvSpPr>
          <p:nvPr/>
        </p:nvSpPr>
        <p:spPr bwMode="auto">
          <a:xfrm>
            <a:off x="3276600" y="4343400"/>
            <a:ext cx="1143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6" name="Line 18">
            <a:extLst>
              <a:ext uri="{FF2B5EF4-FFF2-40B4-BE49-F238E27FC236}">
                <a16:creationId xmlns:a16="http://schemas.microsoft.com/office/drawing/2014/main" id="{835300C1-6678-26FB-73FE-C65FBCC51EA9}"/>
              </a:ext>
            </a:extLst>
          </p:cNvPr>
          <p:cNvSpPr>
            <a:spLocks noChangeShapeType="1"/>
          </p:cNvSpPr>
          <p:nvPr/>
        </p:nvSpPr>
        <p:spPr bwMode="auto">
          <a:xfrm flipV="1">
            <a:off x="3276600" y="5638800"/>
            <a:ext cx="11430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Line 19">
            <a:extLst>
              <a:ext uri="{FF2B5EF4-FFF2-40B4-BE49-F238E27FC236}">
                <a16:creationId xmlns:a16="http://schemas.microsoft.com/office/drawing/2014/main" id="{ABD4BE22-174E-69F8-492D-D36164C17D6F}"/>
              </a:ext>
            </a:extLst>
          </p:cNvPr>
          <p:cNvSpPr>
            <a:spLocks noChangeShapeType="1"/>
          </p:cNvSpPr>
          <p:nvPr/>
        </p:nvSpPr>
        <p:spPr bwMode="auto">
          <a:xfrm>
            <a:off x="3276600" y="6172200"/>
            <a:ext cx="1143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769A70A4-AD78-55A5-2076-07302499DE32}"/>
              </a:ext>
            </a:extLst>
          </p:cNvPr>
          <p:cNvSpPr>
            <a:spLocks noGrp="1"/>
          </p:cNvSpPr>
          <p:nvPr>
            <p:ph type="title"/>
          </p:nvPr>
        </p:nvSpPr>
        <p:spPr>
          <a:xfrm>
            <a:off x="457200" y="533400"/>
            <a:ext cx="8001000" cy="1143000"/>
          </a:xfrm>
        </p:spPr>
        <p:txBody>
          <a:bodyPr/>
          <a:lstStyle/>
          <a:p>
            <a:pPr eaLnBrk="1" hangingPunct="1"/>
            <a:r>
              <a:rPr lang="en-US" altLang="en-US" dirty="0"/>
              <a:t>2024 Party Identification (3 point)</a:t>
            </a:r>
          </a:p>
        </p:txBody>
      </p:sp>
      <p:graphicFrame>
        <p:nvGraphicFramePr>
          <p:cNvPr id="106499" name="Group 3">
            <a:extLst>
              <a:ext uri="{FF2B5EF4-FFF2-40B4-BE49-F238E27FC236}">
                <a16:creationId xmlns:a16="http://schemas.microsoft.com/office/drawing/2014/main" id="{56CC9D4C-87CE-7F56-0EFD-9B2B1A8018E5}"/>
              </a:ext>
            </a:extLst>
          </p:cNvPr>
          <p:cNvGraphicFramePr>
            <a:graphicFrameLocks noGrp="1"/>
          </p:cNvGraphicFramePr>
          <p:nvPr>
            <p:extLst>
              <p:ext uri="{D42A27DB-BD31-4B8C-83A1-F6EECF244321}">
                <p14:modId xmlns:p14="http://schemas.microsoft.com/office/powerpoint/2010/main" val="1317347055"/>
              </p:ext>
            </p:extLst>
          </p:nvPr>
        </p:nvGraphicFramePr>
        <p:xfrm>
          <a:off x="1447800" y="1752600"/>
          <a:ext cx="6096000" cy="4064001"/>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54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Democrat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5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Independent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4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Republican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2000" fill="hold"/>
                                        <p:tgtEl>
                                          <p:spTgt spid="106498"/>
                                        </p:tgtEl>
                                        <p:attrNameLst>
                                          <p:attrName>ppt_w</p:attrName>
                                        </p:attrNameLst>
                                      </p:cBhvr>
                                      <p:tavLst>
                                        <p:tav tm="0">
                                          <p:val>
                                            <p:strVal val="#ppt_w"/>
                                          </p:val>
                                        </p:tav>
                                        <p:tav tm="100000">
                                          <p:val>
                                            <p:strVal val="#ppt_w"/>
                                          </p:val>
                                        </p:tav>
                                      </p:tavLst>
                                    </p:anim>
                                    <p:anim calcmode="lin" valueType="num">
                                      <p:cBhvr>
                                        <p:cTn id="8" dur="2000" fill="hold"/>
                                        <p:tgtEl>
                                          <p:spTgt spid="1064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6498"/>
                                        </p:tgtEl>
                                        <p:attrNameLst>
                                          <p:attrName>ppt_x</p:attrName>
                                        </p:attrNameLst>
                                      </p:cBhvr>
                                      <p:tavLst>
                                        <p:tav tm="0">
                                          <p:val>
                                            <p:strVal val="#ppt_x-.4"/>
                                          </p:val>
                                        </p:tav>
                                        <p:tav tm="100000">
                                          <p:val>
                                            <p:strVal val="#ppt_x"/>
                                          </p:val>
                                        </p:tav>
                                      </p:tavLst>
                                    </p:anim>
                                    <p:anim calcmode="lin" valueType="num">
                                      <p:cBhvr>
                                        <p:cTn id="10" dur="2000" fill="hold"/>
                                        <p:tgtEl>
                                          <p:spTgt spid="1064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8CD38F1B-7285-4009-DB75-1A34B53B82BA}"/>
              </a:ext>
            </a:extLst>
          </p:cNvPr>
          <p:cNvSpPr>
            <a:spLocks noGrp="1"/>
          </p:cNvSpPr>
          <p:nvPr>
            <p:ph type="title"/>
          </p:nvPr>
        </p:nvSpPr>
        <p:spPr>
          <a:xfrm>
            <a:off x="533400" y="304800"/>
            <a:ext cx="7924800" cy="1143000"/>
          </a:xfrm>
        </p:spPr>
        <p:txBody>
          <a:bodyPr/>
          <a:lstStyle/>
          <a:p>
            <a:pPr eaLnBrk="1" hangingPunct="1"/>
            <a:r>
              <a:rPr lang="en-US" altLang="en-US" dirty="0"/>
              <a:t>2024 Party Identification (7 point)</a:t>
            </a:r>
          </a:p>
        </p:txBody>
      </p:sp>
      <p:graphicFrame>
        <p:nvGraphicFramePr>
          <p:cNvPr id="107523" name="Group 3">
            <a:extLst>
              <a:ext uri="{FF2B5EF4-FFF2-40B4-BE49-F238E27FC236}">
                <a16:creationId xmlns:a16="http://schemas.microsoft.com/office/drawing/2014/main" id="{1D172081-8D75-5734-DBD1-BB8D08742BFE}"/>
              </a:ext>
            </a:extLst>
          </p:cNvPr>
          <p:cNvGraphicFramePr>
            <a:graphicFrameLocks noGrp="1"/>
          </p:cNvGraphicFramePr>
          <p:nvPr>
            <p:extLst>
              <p:ext uri="{D42A27DB-BD31-4B8C-83A1-F6EECF244321}">
                <p14:modId xmlns:p14="http://schemas.microsoft.com/office/powerpoint/2010/main" val="94899191"/>
              </p:ext>
            </p:extLst>
          </p:nvPr>
        </p:nvGraphicFramePr>
        <p:xfrm>
          <a:off x="1524000" y="1600200"/>
          <a:ext cx="6096000" cy="4741865"/>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Strong Democrat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23.2% </a:t>
                      </a:r>
                      <a:r>
                        <a:rPr kumimoji="0" lang="en-US" sz="1600" b="0" i="0" u="none" strike="noStrike" cap="none" normalizeH="0" baseline="0" dirty="0">
                          <a:ln>
                            <a:noFill/>
                          </a:ln>
                          <a:solidFill>
                            <a:schemeClr val="tx1"/>
                          </a:solidFill>
                          <a:effectLst/>
                          <a:latin typeface="Times New Roman" pitchFamily="18" charset="0"/>
                        </a:rPr>
                        <a:t>(26.3)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Weak Democrat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11.6% </a:t>
                      </a:r>
                      <a:r>
                        <a:rPr kumimoji="0" lang="en-US" sz="1600" b="0" i="0" u="none" strike="noStrike" cap="none" normalizeH="0" baseline="0" dirty="0">
                          <a:ln>
                            <a:noFill/>
                          </a:ln>
                          <a:solidFill>
                            <a:schemeClr val="tx1"/>
                          </a:solidFill>
                          <a:effectLst/>
                          <a:latin typeface="Times New Roman" pitchFamily="18" charset="0"/>
                        </a:rPr>
                        <a:t>(11.6)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Ind Democrat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13.0% </a:t>
                      </a:r>
                      <a:r>
                        <a:rPr kumimoji="0" lang="en-US" sz="1600" b="0" i="0" u="none" strike="noStrike" cap="none" normalizeH="0" baseline="0" dirty="0">
                          <a:ln>
                            <a:noFill/>
                          </a:ln>
                          <a:solidFill>
                            <a:schemeClr val="tx1"/>
                          </a:solidFill>
                          <a:effectLst/>
                          <a:latin typeface="Times New Roman" pitchFamily="18" charset="0"/>
                        </a:rPr>
                        <a:t>(12.9)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Pure Independent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6.9% </a:t>
                      </a:r>
                      <a:r>
                        <a:rPr kumimoji="0" lang="en-US" sz="1600" b="0" i="0" u="none" strike="noStrike" cap="none" normalizeH="0" baseline="0" dirty="0">
                          <a:ln>
                            <a:noFill/>
                          </a:ln>
                          <a:solidFill>
                            <a:schemeClr val="tx1"/>
                          </a:solidFill>
                          <a:effectLst/>
                          <a:latin typeface="Times New Roman" pitchFamily="18"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Ind Republican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13.8% </a:t>
                      </a:r>
                      <a:r>
                        <a:rPr kumimoji="0" lang="en-US" sz="1600" b="0" i="0" u="none" strike="noStrike" cap="none" normalizeH="0" baseline="0" dirty="0">
                          <a:ln>
                            <a:noFill/>
                          </a:ln>
                          <a:solidFill>
                            <a:schemeClr val="tx1"/>
                          </a:solidFill>
                          <a:effectLst/>
                          <a:latin typeface="Times New Roman" pitchFamily="18" charset="0"/>
                        </a:rPr>
                        <a:t>(12.2)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Weak Republican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10.5% </a:t>
                      </a:r>
                      <a:r>
                        <a:rPr kumimoji="0" lang="en-US" sz="1600" b="0" i="0" u="none" strike="noStrike" cap="none" normalizeH="0" baseline="0" dirty="0">
                          <a:ln>
                            <a:noFill/>
                          </a:ln>
                          <a:solidFill>
                            <a:schemeClr val="tx1"/>
                          </a:solidFill>
                          <a:effectLst/>
                          <a:latin typeface="Times New Roman" pitchFamily="18" charset="0"/>
                        </a:rPr>
                        <a:t>(10.3)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Strong Republican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22.8% </a:t>
                      </a:r>
                      <a:r>
                        <a:rPr kumimoji="0" lang="en-US" sz="1600" b="0" i="0" u="none" strike="noStrike" cap="none" normalizeH="0" baseline="0" dirty="0">
                          <a:ln>
                            <a:noFill/>
                          </a:ln>
                          <a:solidFill>
                            <a:schemeClr val="tx1"/>
                          </a:solidFill>
                          <a:effectLst/>
                          <a:latin typeface="Times New Roman" pitchFamily="18" charset="0"/>
                        </a:rPr>
                        <a:t>(23.3)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p:cTn id="7" dur="2000" fill="hold"/>
                                        <p:tgtEl>
                                          <p:spTgt spid="107522"/>
                                        </p:tgtEl>
                                        <p:attrNameLst>
                                          <p:attrName>ppt_w</p:attrName>
                                        </p:attrNameLst>
                                      </p:cBhvr>
                                      <p:tavLst>
                                        <p:tav tm="0">
                                          <p:val>
                                            <p:strVal val="#ppt_w"/>
                                          </p:val>
                                        </p:tav>
                                        <p:tav tm="100000">
                                          <p:val>
                                            <p:strVal val="#ppt_w"/>
                                          </p:val>
                                        </p:tav>
                                      </p:tavLst>
                                    </p:anim>
                                    <p:anim calcmode="lin" valueType="num">
                                      <p:cBhvr>
                                        <p:cTn id="8" dur="2000" fill="hold"/>
                                        <p:tgtEl>
                                          <p:spTgt spid="1075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7522"/>
                                        </p:tgtEl>
                                        <p:attrNameLst>
                                          <p:attrName>ppt_x</p:attrName>
                                        </p:attrNameLst>
                                      </p:cBhvr>
                                      <p:tavLst>
                                        <p:tav tm="0">
                                          <p:val>
                                            <p:strVal val="#ppt_x-.4"/>
                                          </p:val>
                                        </p:tav>
                                        <p:tav tm="100000">
                                          <p:val>
                                            <p:strVal val="#ppt_x"/>
                                          </p:val>
                                        </p:tav>
                                      </p:tavLst>
                                    </p:anim>
                                    <p:anim calcmode="lin" valueType="num">
                                      <p:cBhvr>
                                        <p:cTn id="10" dur="2000" fill="hold"/>
                                        <p:tgtEl>
                                          <p:spTgt spid="1075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6DC09A6-9184-7F38-9CAF-16A6902F6DF6}"/>
            </a:ext>
          </a:extLst>
        </p:cNvPr>
        <p:cNvGrpSpPr/>
        <p:nvPr/>
      </p:nvGrpSpPr>
      <p:grpSpPr>
        <a:xfrm>
          <a:off x="0" y="0"/>
          <a:ext cx="0" cy="0"/>
          <a:chOff x="0" y="0"/>
          <a:chExt cx="0" cy="0"/>
        </a:xfrm>
      </p:grpSpPr>
      <p:sp>
        <p:nvSpPr>
          <p:cNvPr id="106498" name="Rectangle 2">
            <a:extLst>
              <a:ext uri="{FF2B5EF4-FFF2-40B4-BE49-F238E27FC236}">
                <a16:creationId xmlns:a16="http://schemas.microsoft.com/office/drawing/2014/main" id="{9C0F31A0-ADFE-940E-587D-CC7A6E806F55}"/>
              </a:ext>
            </a:extLst>
          </p:cNvPr>
          <p:cNvSpPr>
            <a:spLocks noGrp="1"/>
          </p:cNvSpPr>
          <p:nvPr>
            <p:ph type="title"/>
          </p:nvPr>
        </p:nvSpPr>
        <p:spPr>
          <a:xfrm>
            <a:off x="457200" y="533400"/>
            <a:ext cx="8001000" cy="1143000"/>
          </a:xfrm>
        </p:spPr>
        <p:txBody>
          <a:bodyPr/>
          <a:lstStyle/>
          <a:p>
            <a:pPr eaLnBrk="1" hangingPunct="1"/>
            <a:r>
              <a:rPr lang="en-US" altLang="en-US" dirty="0"/>
              <a:t>2024 Party Identification (3 point)-- </a:t>
            </a:r>
            <a:r>
              <a:rPr lang="en-US" altLang="en-US" i="1" dirty="0"/>
              <a:t>reconsidered</a:t>
            </a:r>
          </a:p>
        </p:txBody>
      </p:sp>
      <p:graphicFrame>
        <p:nvGraphicFramePr>
          <p:cNvPr id="106499" name="Group 3">
            <a:extLst>
              <a:ext uri="{FF2B5EF4-FFF2-40B4-BE49-F238E27FC236}">
                <a16:creationId xmlns:a16="http://schemas.microsoft.com/office/drawing/2014/main" id="{64C087FA-A97C-E813-BA30-745F2853A091}"/>
              </a:ext>
            </a:extLst>
          </p:cNvPr>
          <p:cNvGraphicFramePr>
            <a:graphicFrameLocks noGrp="1"/>
          </p:cNvGraphicFramePr>
          <p:nvPr>
            <p:extLst>
              <p:ext uri="{D42A27DB-BD31-4B8C-83A1-F6EECF244321}">
                <p14:modId xmlns:p14="http://schemas.microsoft.com/office/powerpoint/2010/main" val="3655621868"/>
              </p:ext>
            </p:extLst>
          </p:nvPr>
        </p:nvGraphicFramePr>
        <p:xfrm>
          <a:off x="1447800" y="1752600"/>
          <a:ext cx="6096000" cy="4064001"/>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354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Democrat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5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Independent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541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Republican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6084687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p:cTn id="7" dur="2000" fill="hold"/>
                                        <p:tgtEl>
                                          <p:spTgt spid="106498"/>
                                        </p:tgtEl>
                                        <p:attrNameLst>
                                          <p:attrName>ppt_w</p:attrName>
                                        </p:attrNameLst>
                                      </p:cBhvr>
                                      <p:tavLst>
                                        <p:tav tm="0">
                                          <p:val>
                                            <p:strVal val="#ppt_w"/>
                                          </p:val>
                                        </p:tav>
                                        <p:tav tm="100000">
                                          <p:val>
                                            <p:strVal val="#ppt_w"/>
                                          </p:val>
                                        </p:tav>
                                      </p:tavLst>
                                    </p:anim>
                                    <p:anim calcmode="lin" valueType="num">
                                      <p:cBhvr>
                                        <p:cTn id="8" dur="2000" fill="hold"/>
                                        <p:tgtEl>
                                          <p:spTgt spid="1064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06498"/>
                                        </p:tgtEl>
                                        <p:attrNameLst>
                                          <p:attrName>ppt_x</p:attrName>
                                        </p:attrNameLst>
                                      </p:cBhvr>
                                      <p:tavLst>
                                        <p:tav tm="0">
                                          <p:val>
                                            <p:strVal val="#ppt_x-.4"/>
                                          </p:val>
                                        </p:tav>
                                        <p:tav tm="100000">
                                          <p:val>
                                            <p:strVal val="#ppt_x"/>
                                          </p:val>
                                        </p:tav>
                                      </p:tavLst>
                                    </p:anim>
                                    <p:anim calcmode="lin" valueType="num">
                                      <p:cBhvr>
                                        <p:cTn id="10" dur="2000" fill="hold"/>
                                        <p:tgtEl>
                                          <p:spTgt spid="1064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B32B3D1-DE26-A7E1-CB36-01A71DB2D082}"/>
              </a:ext>
            </a:extLst>
          </p:cNvPr>
          <p:cNvSpPr>
            <a:spLocks noGrp="1"/>
          </p:cNvSpPr>
          <p:nvPr>
            <p:ph type="title"/>
          </p:nvPr>
        </p:nvSpPr>
        <p:spPr/>
        <p:txBody>
          <a:bodyPr/>
          <a:lstStyle/>
          <a:p>
            <a:pPr eaLnBrk="1" hangingPunct="1"/>
            <a:r>
              <a:rPr lang="en-US" altLang="en-US"/>
              <a:t>Party in the electorate (continued)</a:t>
            </a:r>
          </a:p>
        </p:txBody>
      </p:sp>
      <p:sp>
        <p:nvSpPr>
          <p:cNvPr id="30723" name="Rectangle 3">
            <a:extLst>
              <a:ext uri="{FF2B5EF4-FFF2-40B4-BE49-F238E27FC236}">
                <a16:creationId xmlns:a16="http://schemas.microsoft.com/office/drawing/2014/main" id="{4CA11D39-C0C4-95CF-09C5-88CBC79FE749}"/>
              </a:ext>
            </a:extLst>
          </p:cNvPr>
          <p:cNvSpPr>
            <a:spLocks noGrp="1"/>
          </p:cNvSpPr>
          <p:nvPr>
            <p:ph idx="1"/>
          </p:nvPr>
        </p:nvSpPr>
        <p:spPr/>
        <p:txBody>
          <a:bodyPr/>
          <a:lstStyle/>
          <a:p>
            <a:pPr eaLnBrk="1" hangingPunct="1"/>
            <a:r>
              <a:rPr lang="en-US" altLang="en-US" sz="2800"/>
              <a:t>Party Polarization</a:t>
            </a:r>
          </a:p>
          <a:p>
            <a:pPr eaLnBrk="1" hangingPunct="1"/>
            <a:r>
              <a:rPr lang="en-US" altLang="en-US" sz="2800"/>
              <a:t>Affective polarization (party tribalism)</a:t>
            </a:r>
            <a:endParaRPr lang="en-US" altLang="en-US" sz="2400"/>
          </a:p>
          <a:p>
            <a:pPr eaLnBrk="1" hangingPunct="1"/>
            <a:r>
              <a:rPr lang="en-US" altLang="en-US" sz="2800"/>
              <a:t>PID and Issues</a:t>
            </a:r>
          </a:p>
          <a:p>
            <a:pPr eaLnBrk="1" hangingPunct="1"/>
            <a:r>
              <a:rPr lang="en-US" altLang="en-US" sz="2800"/>
              <a:t>PID and Demographics</a:t>
            </a: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2D726D1A-5FB9-53EB-84F1-AEE71E4224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6781800" cy="634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5550FD-65DD-BC96-FF61-147DDE59BDEA}"/>
              </a:ext>
            </a:extLst>
          </p:cNvPr>
          <p:cNvPicPr>
            <a:picLocks noChangeAspect="1"/>
          </p:cNvPicPr>
          <p:nvPr/>
        </p:nvPicPr>
        <p:blipFill>
          <a:blip r:embed="rId2"/>
          <a:stretch>
            <a:fillRect/>
          </a:stretch>
        </p:blipFill>
        <p:spPr>
          <a:xfrm>
            <a:off x="2571750" y="428625"/>
            <a:ext cx="4000500" cy="6000750"/>
          </a:xfrm>
          <a:prstGeom prst="rect">
            <a:avLst/>
          </a:prstGeom>
        </p:spPr>
      </p:pic>
    </p:spTree>
    <p:extLst>
      <p:ext uri="{BB962C8B-B14F-4D97-AF65-F5344CB8AC3E}">
        <p14:creationId xmlns:p14="http://schemas.microsoft.com/office/powerpoint/2010/main" val="1510691477"/>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6464FA5-BA24-E56C-A92C-549C1BEA3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629602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39FF59-56C2-5FE2-59E3-FA2770D3CC57}"/>
              </a:ext>
            </a:extLst>
          </p:cNvPr>
          <p:cNvSpPr>
            <a:spLocks noGrp="1"/>
          </p:cNvSpPr>
          <p:nvPr>
            <p:ph type="title"/>
          </p:nvPr>
        </p:nvSpPr>
        <p:spPr/>
        <p:txBody>
          <a:bodyPr/>
          <a:lstStyle/>
          <a:p>
            <a:pPr eaLnBrk="1" hangingPunct="1"/>
            <a:r>
              <a:rPr lang="en-US" altLang="en-US"/>
              <a:t>What is a political party?</a:t>
            </a:r>
          </a:p>
        </p:txBody>
      </p:sp>
      <p:sp>
        <p:nvSpPr>
          <p:cNvPr id="14339" name="Rectangle 3">
            <a:extLst>
              <a:ext uri="{FF2B5EF4-FFF2-40B4-BE49-F238E27FC236}">
                <a16:creationId xmlns:a16="http://schemas.microsoft.com/office/drawing/2014/main" id="{40AA9C15-EB2A-5913-45BA-E2CADC1C12BB}"/>
              </a:ext>
            </a:extLst>
          </p:cNvPr>
          <p:cNvSpPr>
            <a:spLocks noGrp="1"/>
          </p:cNvSpPr>
          <p:nvPr>
            <p:ph idx="1"/>
          </p:nvPr>
        </p:nvSpPr>
        <p:spPr/>
        <p:txBody>
          <a:bodyPr/>
          <a:lstStyle/>
          <a:p>
            <a:pPr eaLnBrk="1" hangingPunct="1"/>
            <a:r>
              <a:rPr lang="en-US" altLang="en-US" sz="2800"/>
              <a:t>Defining Parties</a:t>
            </a:r>
          </a:p>
          <a:p>
            <a:pPr eaLnBrk="1" hangingPunct="1"/>
            <a:r>
              <a:rPr lang="en-US" altLang="en-US" sz="2800"/>
              <a:t>Party Organization</a:t>
            </a:r>
          </a:p>
          <a:p>
            <a:pPr eaLnBrk="1" hangingPunct="1"/>
            <a:r>
              <a:rPr lang="en-US" altLang="en-US" sz="2800"/>
              <a:t>Party in government</a:t>
            </a:r>
          </a:p>
          <a:p>
            <a:pPr eaLnBrk="1" hangingPunct="1"/>
            <a:r>
              <a:rPr lang="en-US" altLang="en-US" sz="2800"/>
              <a:t>Party in the electorate</a:t>
            </a:r>
          </a:p>
          <a:p>
            <a:pPr eaLnBrk="1" hangingPunct="1"/>
            <a:r>
              <a:rPr lang="en-US" altLang="en-US" sz="2800"/>
              <a:t>What Parties do</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35A3B8F4-A5C8-5364-3025-E9F1A44CC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752600"/>
            <a:ext cx="8759825" cy="398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hart shows Republican and Democratic leaners are nearly as negative about the opposing party as partisans, but far less positive about ‘their’ party">
            <a:extLst>
              <a:ext uri="{FF2B5EF4-FFF2-40B4-BE49-F238E27FC236}">
                <a16:creationId xmlns:a16="http://schemas.microsoft.com/office/drawing/2014/main" id="{C6BE5725-F801-9599-5269-17C4F264D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
            <a:ext cx="4114800"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D15EFB2-A203-D633-9204-3A5E87F29FD8}"/>
              </a:ext>
            </a:extLst>
          </p:cNvPr>
          <p:cNvSpPr>
            <a:spLocks noGrp="1"/>
          </p:cNvSpPr>
          <p:nvPr>
            <p:ph type="title"/>
          </p:nvPr>
        </p:nvSpPr>
        <p:spPr/>
        <p:txBody>
          <a:bodyPr/>
          <a:lstStyle/>
          <a:p>
            <a:pPr eaLnBrk="1" hangingPunct="1"/>
            <a:r>
              <a:rPr lang="en-US" altLang="en-US"/>
              <a:t>PID and Issues</a:t>
            </a:r>
          </a:p>
        </p:txBody>
      </p:sp>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F8DBB-7CC7-4245-83CC-1A63992E1EAC}"/>
              </a:ext>
            </a:extLst>
          </p:cNvPr>
          <p:cNvPicPr>
            <a:picLocks noChangeAspect="1"/>
          </p:cNvPicPr>
          <p:nvPr/>
        </p:nvPicPr>
        <p:blipFill>
          <a:blip r:embed="rId2"/>
          <a:stretch>
            <a:fillRect/>
          </a:stretch>
        </p:blipFill>
        <p:spPr>
          <a:xfrm>
            <a:off x="1524000" y="459804"/>
            <a:ext cx="6548958" cy="5938391"/>
          </a:xfrm>
          <a:prstGeom prst="rect">
            <a:avLst/>
          </a:prstGeom>
        </p:spPr>
      </p:pic>
    </p:spTree>
    <p:extLst>
      <p:ext uri="{BB962C8B-B14F-4D97-AF65-F5344CB8AC3E}">
        <p14:creationId xmlns:p14="http://schemas.microsoft.com/office/powerpoint/2010/main" val="3061799118"/>
      </p:ext>
    </p:extLst>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5C3EC-37F0-C618-8149-62CAB5AB6201}"/>
              </a:ext>
            </a:extLst>
          </p:cNvPr>
          <p:cNvPicPr>
            <a:picLocks noChangeAspect="1"/>
          </p:cNvPicPr>
          <p:nvPr/>
        </p:nvPicPr>
        <p:blipFill>
          <a:blip r:embed="rId2"/>
          <a:stretch>
            <a:fillRect/>
          </a:stretch>
        </p:blipFill>
        <p:spPr>
          <a:xfrm>
            <a:off x="2420259" y="342900"/>
            <a:ext cx="4303481" cy="6172200"/>
          </a:xfrm>
          <a:prstGeom prst="rect">
            <a:avLst/>
          </a:prstGeom>
        </p:spPr>
      </p:pic>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A6ABB8-CD55-8803-A87B-4D1C821CA5B8}"/>
              </a:ext>
            </a:extLst>
          </p:cNvPr>
          <p:cNvPicPr>
            <a:picLocks noChangeAspect="1"/>
          </p:cNvPicPr>
          <p:nvPr/>
        </p:nvPicPr>
        <p:blipFill>
          <a:blip r:embed="rId2"/>
          <a:stretch>
            <a:fillRect/>
          </a:stretch>
        </p:blipFill>
        <p:spPr>
          <a:xfrm>
            <a:off x="2438400" y="247650"/>
            <a:ext cx="4462153" cy="6362700"/>
          </a:xfrm>
          <a:prstGeom prst="rect">
            <a:avLst/>
          </a:prstGeom>
        </p:spPr>
      </p:pic>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1CD0876A-22B3-ADDE-101C-3FB3C58CFA14}"/>
              </a:ext>
            </a:extLst>
          </p:cNvPr>
          <p:cNvSpPr>
            <a:spLocks noGrp="1"/>
          </p:cNvSpPr>
          <p:nvPr>
            <p:ph type="title"/>
          </p:nvPr>
        </p:nvSpPr>
        <p:spPr/>
        <p:txBody>
          <a:bodyPr/>
          <a:lstStyle/>
          <a:p>
            <a:pPr eaLnBrk="1" hangingPunct="1"/>
            <a:r>
              <a:rPr lang="en-US" altLang="en-US"/>
              <a:t>PID and Demographics</a:t>
            </a:r>
          </a:p>
        </p:txBody>
      </p:sp>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270BA4-F2CB-6E55-00AD-0BD1BB966B5E}"/>
              </a:ext>
            </a:extLst>
          </p:cNvPr>
          <p:cNvPicPr>
            <a:picLocks noChangeAspect="1"/>
          </p:cNvPicPr>
          <p:nvPr/>
        </p:nvPicPr>
        <p:blipFill>
          <a:blip r:embed="rId2"/>
          <a:stretch>
            <a:fillRect/>
          </a:stretch>
        </p:blipFill>
        <p:spPr>
          <a:xfrm>
            <a:off x="381000" y="647699"/>
            <a:ext cx="5867400" cy="2933700"/>
          </a:xfrm>
          <a:prstGeom prst="rect">
            <a:avLst/>
          </a:prstGeom>
        </p:spPr>
      </p:pic>
      <p:pic>
        <p:nvPicPr>
          <p:cNvPr id="7" name="Picture 6">
            <a:extLst>
              <a:ext uri="{FF2B5EF4-FFF2-40B4-BE49-F238E27FC236}">
                <a16:creationId xmlns:a16="http://schemas.microsoft.com/office/drawing/2014/main" id="{32810544-3B4C-4D0F-8580-B96874E4F9BE}"/>
              </a:ext>
            </a:extLst>
          </p:cNvPr>
          <p:cNvPicPr>
            <a:picLocks noChangeAspect="1"/>
          </p:cNvPicPr>
          <p:nvPr/>
        </p:nvPicPr>
        <p:blipFill>
          <a:blip r:embed="rId3"/>
          <a:stretch>
            <a:fillRect/>
          </a:stretch>
        </p:blipFill>
        <p:spPr>
          <a:xfrm>
            <a:off x="6019800" y="577215"/>
            <a:ext cx="2952750" cy="5762625"/>
          </a:xfrm>
          <a:prstGeom prst="rect">
            <a:avLst/>
          </a:prstGeom>
        </p:spPr>
      </p:pic>
    </p:spTree>
    <p:extLst>
      <p:ext uri="{BB962C8B-B14F-4D97-AF65-F5344CB8AC3E}">
        <p14:creationId xmlns:p14="http://schemas.microsoft.com/office/powerpoint/2010/main" val="157382711"/>
      </p:ext>
    </p:extLst>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78F74A-43EE-0223-380B-95593E19EDE4}"/>
              </a:ext>
            </a:extLst>
          </p:cNvPr>
          <p:cNvPicPr>
            <a:picLocks noChangeAspect="1"/>
          </p:cNvPicPr>
          <p:nvPr/>
        </p:nvPicPr>
        <p:blipFill>
          <a:blip r:embed="rId2"/>
          <a:stretch>
            <a:fillRect/>
          </a:stretch>
        </p:blipFill>
        <p:spPr>
          <a:xfrm>
            <a:off x="2571750" y="428625"/>
            <a:ext cx="4000500" cy="6000750"/>
          </a:xfrm>
          <a:prstGeom prst="rect">
            <a:avLst/>
          </a:prstGeom>
        </p:spPr>
      </p:pic>
    </p:spTree>
    <p:extLst>
      <p:ext uri="{BB962C8B-B14F-4D97-AF65-F5344CB8AC3E}">
        <p14:creationId xmlns:p14="http://schemas.microsoft.com/office/powerpoint/2010/main" val="3288665343"/>
      </p:ext>
    </p:extLst>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7B282-E3FB-59BF-DEA2-F8A2C1EB475E}"/>
              </a:ext>
            </a:extLst>
          </p:cNvPr>
          <p:cNvPicPr>
            <a:picLocks noChangeAspect="1"/>
          </p:cNvPicPr>
          <p:nvPr/>
        </p:nvPicPr>
        <p:blipFill>
          <a:blip r:embed="rId2"/>
          <a:stretch>
            <a:fillRect/>
          </a:stretch>
        </p:blipFill>
        <p:spPr>
          <a:xfrm>
            <a:off x="304800" y="228600"/>
            <a:ext cx="4000500" cy="3390900"/>
          </a:xfrm>
          <a:prstGeom prst="rect">
            <a:avLst/>
          </a:prstGeom>
        </p:spPr>
      </p:pic>
      <p:pic>
        <p:nvPicPr>
          <p:cNvPr id="3" name="Picture 2">
            <a:extLst>
              <a:ext uri="{FF2B5EF4-FFF2-40B4-BE49-F238E27FC236}">
                <a16:creationId xmlns:a16="http://schemas.microsoft.com/office/drawing/2014/main" id="{3434D52C-6B04-C86E-5A5E-66CBA2FBF904}"/>
              </a:ext>
            </a:extLst>
          </p:cNvPr>
          <p:cNvPicPr>
            <a:picLocks noChangeAspect="1"/>
          </p:cNvPicPr>
          <p:nvPr/>
        </p:nvPicPr>
        <p:blipFill>
          <a:blip r:embed="rId3"/>
          <a:stretch>
            <a:fillRect/>
          </a:stretch>
        </p:blipFill>
        <p:spPr>
          <a:xfrm>
            <a:off x="4953000" y="1752600"/>
            <a:ext cx="4000500" cy="4886325"/>
          </a:xfrm>
          <a:prstGeom prst="rect">
            <a:avLst/>
          </a:prstGeom>
        </p:spPr>
      </p:pic>
    </p:spTree>
    <p:extLst>
      <p:ext uri="{BB962C8B-B14F-4D97-AF65-F5344CB8AC3E}">
        <p14:creationId xmlns:p14="http://schemas.microsoft.com/office/powerpoint/2010/main" val="4092207451"/>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79FCC60-F684-A107-D176-F1FE7DB7949D}"/>
              </a:ext>
            </a:extLst>
          </p:cNvPr>
          <p:cNvSpPr>
            <a:spLocks noGrp="1"/>
          </p:cNvSpPr>
          <p:nvPr>
            <p:ph type="title"/>
          </p:nvPr>
        </p:nvSpPr>
        <p:spPr/>
        <p:txBody>
          <a:bodyPr/>
          <a:lstStyle/>
          <a:p>
            <a:pPr eaLnBrk="1" hangingPunct="1"/>
            <a:r>
              <a:rPr lang="en-US" altLang="en-US" dirty="0"/>
              <a:t>History of Parties in America</a:t>
            </a:r>
          </a:p>
        </p:txBody>
      </p:sp>
      <p:sp>
        <p:nvSpPr>
          <p:cNvPr id="15363" name="Rectangle 3">
            <a:extLst>
              <a:ext uri="{FF2B5EF4-FFF2-40B4-BE49-F238E27FC236}">
                <a16:creationId xmlns:a16="http://schemas.microsoft.com/office/drawing/2014/main" id="{82092594-EC9B-5EFE-12EE-52FB42FC84F9}"/>
              </a:ext>
            </a:extLst>
          </p:cNvPr>
          <p:cNvSpPr>
            <a:spLocks noGrp="1"/>
          </p:cNvSpPr>
          <p:nvPr>
            <p:ph idx="1"/>
          </p:nvPr>
        </p:nvSpPr>
        <p:spPr>
          <a:xfrm>
            <a:off x="685800" y="1752600"/>
            <a:ext cx="7772400" cy="4648200"/>
          </a:xfrm>
        </p:spPr>
        <p:txBody>
          <a:bodyPr/>
          <a:lstStyle/>
          <a:p>
            <a:pPr eaLnBrk="1" hangingPunct="1"/>
            <a:r>
              <a:rPr lang="en-US" altLang="en-US" sz="2800" dirty="0">
                <a:latin typeface="Symbol" panose="05050102010706020507" pitchFamily="18" charset="2"/>
              </a:rPr>
              <a:t>DLQ</a:t>
            </a:r>
            <a:r>
              <a:rPr lang="en-US" altLang="en-US" sz="2800" dirty="0"/>
              <a:t> “Free beer blowout” of 2012</a:t>
            </a:r>
          </a:p>
          <a:p>
            <a:pPr eaLnBrk="1" hangingPunct="1"/>
            <a:r>
              <a:rPr lang="el-GR" sz="2800" dirty="0"/>
              <a:t>ΘΚΡ "</a:t>
            </a:r>
            <a:r>
              <a:rPr lang="en-US" sz="2800" dirty="0"/>
              <a:t>Karaoke Rage" of 2016</a:t>
            </a:r>
          </a:p>
          <a:p>
            <a:pPr eaLnBrk="1" hangingPunct="1"/>
            <a:r>
              <a:rPr lang="en-US" sz="2800" dirty="0"/>
              <a:t>ΩΒΦ "</a:t>
            </a:r>
            <a:r>
              <a:rPr lang="en-US" sz="2800" dirty="0" err="1"/>
              <a:t>WiFi</a:t>
            </a:r>
            <a:r>
              <a:rPr lang="en-US" sz="2800" dirty="0"/>
              <a:t> Broke Forever" of 2017</a:t>
            </a:r>
          </a:p>
          <a:p>
            <a:pPr eaLnBrk="1" hangingPunct="1"/>
            <a:r>
              <a:rPr lang="en-US" sz="2800" dirty="0"/>
              <a:t>ΦΔΣ "Finals Week Pajama Formal" of 2018</a:t>
            </a:r>
            <a:endParaRPr lang="en-US" altLang="en-US" sz="2800" dirty="0"/>
          </a:p>
          <a:p>
            <a:pPr eaLnBrk="1" hangingPunct="1"/>
            <a:r>
              <a:rPr lang="en-US" altLang="en-US" sz="2800" dirty="0"/>
              <a:t> </a:t>
            </a:r>
            <a:r>
              <a:rPr lang="el-GR" sz="2800" dirty="0"/>
              <a:t>ΨΔΚ </a:t>
            </a:r>
            <a:r>
              <a:rPr lang="en-US" altLang="en-US" sz="2800" dirty="0"/>
              <a:t>“Dress like your favorite professor” of 2021</a:t>
            </a:r>
          </a:p>
          <a:p>
            <a:pPr eaLnBrk="1" hangingPunct="1"/>
            <a:r>
              <a:rPr lang="en-US" sz="2800" dirty="0"/>
              <a:t>ΥΒΩ "Rate My Professor Revenge" of 2022</a:t>
            </a:r>
            <a:endParaRPr lang="en-US" altLang="en-US" sz="2800" dirty="0"/>
          </a:p>
          <a:p>
            <a:pPr eaLnBrk="1" hangingPunct="1"/>
            <a:r>
              <a:rPr lang="el-GR" sz="2800" dirty="0"/>
              <a:t>ΔΦΚ</a:t>
            </a:r>
            <a:r>
              <a:rPr lang="en-US" sz="2800" dirty="0"/>
              <a:t> “Dance like no one is watching mixer” of 2023</a:t>
            </a:r>
            <a:endParaRPr lang="en-US" altLang="en-US" sz="2800" dirty="0"/>
          </a:p>
        </p:txBody>
      </p:sp>
    </p:spTree>
  </p:cSld>
  <p:clrMapOvr>
    <a:masterClrMapping/>
  </p:clrMapOvr>
  <p:transition spd="slow">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6C6560-43A5-D3D5-BF53-E1ABB828F34A}"/>
              </a:ext>
            </a:extLst>
          </p:cNvPr>
          <p:cNvPicPr>
            <a:picLocks noChangeAspect="1"/>
          </p:cNvPicPr>
          <p:nvPr/>
        </p:nvPicPr>
        <p:blipFill>
          <a:blip r:embed="rId2"/>
          <a:stretch>
            <a:fillRect/>
          </a:stretch>
        </p:blipFill>
        <p:spPr>
          <a:xfrm>
            <a:off x="2838102" y="266700"/>
            <a:ext cx="3467796" cy="6324600"/>
          </a:xfrm>
          <a:prstGeom prst="rect">
            <a:avLst/>
          </a:prstGeom>
        </p:spPr>
      </p:pic>
    </p:spTree>
    <p:extLst>
      <p:ext uri="{BB962C8B-B14F-4D97-AF65-F5344CB8AC3E}">
        <p14:creationId xmlns:p14="http://schemas.microsoft.com/office/powerpoint/2010/main" val="829318678"/>
      </p:ext>
    </p:extLst>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21DDAB-50D9-7B4F-63A1-759D7FF3C1CD}"/>
              </a:ext>
            </a:extLst>
          </p:cNvPr>
          <p:cNvPicPr>
            <a:picLocks noChangeAspect="1"/>
          </p:cNvPicPr>
          <p:nvPr/>
        </p:nvPicPr>
        <p:blipFill>
          <a:blip r:embed="rId2"/>
          <a:stretch>
            <a:fillRect/>
          </a:stretch>
        </p:blipFill>
        <p:spPr>
          <a:xfrm>
            <a:off x="4884420" y="166687"/>
            <a:ext cx="4000500" cy="6524625"/>
          </a:xfrm>
          <a:prstGeom prst="rect">
            <a:avLst/>
          </a:prstGeom>
        </p:spPr>
      </p:pic>
      <p:pic>
        <p:nvPicPr>
          <p:cNvPr id="3" name="Picture 2">
            <a:extLst>
              <a:ext uri="{FF2B5EF4-FFF2-40B4-BE49-F238E27FC236}">
                <a16:creationId xmlns:a16="http://schemas.microsoft.com/office/drawing/2014/main" id="{F07FFD7D-0E5C-B153-D6F0-F2453D88743A}"/>
              </a:ext>
            </a:extLst>
          </p:cNvPr>
          <p:cNvPicPr>
            <a:picLocks noChangeAspect="1"/>
          </p:cNvPicPr>
          <p:nvPr/>
        </p:nvPicPr>
        <p:blipFill>
          <a:blip r:embed="rId3"/>
          <a:stretch>
            <a:fillRect/>
          </a:stretch>
        </p:blipFill>
        <p:spPr>
          <a:xfrm>
            <a:off x="228600" y="169735"/>
            <a:ext cx="4000500" cy="4162425"/>
          </a:xfrm>
          <a:prstGeom prst="rect">
            <a:avLst/>
          </a:prstGeom>
        </p:spPr>
      </p:pic>
    </p:spTree>
    <p:extLst>
      <p:ext uri="{BB962C8B-B14F-4D97-AF65-F5344CB8AC3E}">
        <p14:creationId xmlns:p14="http://schemas.microsoft.com/office/powerpoint/2010/main" val="2044262904"/>
      </p:ext>
    </p:extLst>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0A2558D-F2C0-F805-6762-6406AA7BBAC8}"/>
              </a:ext>
            </a:extLst>
          </p:cNvPr>
          <p:cNvSpPr>
            <a:spLocks noGrp="1"/>
          </p:cNvSpPr>
          <p:nvPr>
            <p:ph type="title"/>
          </p:nvPr>
        </p:nvSpPr>
        <p:spPr/>
        <p:txBody>
          <a:bodyPr/>
          <a:lstStyle/>
          <a:p>
            <a:pPr eaLnBrk="1" hangingPunct="1"/>
            <a:r>
              <a:rPr lang="en-US" altLang="en-US"/>
              <a:t>Party in Government</a:t>
            </a:r>
          </a:p>
        </p:txBody>
      </p:sp>
      <p:sp>
        <p:nvSpPr>
          <p:cNvPr id="41987" name="Rectangle 3">
            <a:extLst>
              <a:ext uri="{FF2B5EF4-FFF2-40B4-BE49-F238E27FC236}">
                <a16:creationId xmlns:a16="http://schemas.microsoft.com/office/drawing/2014/main" id="{C0C262AB-1FF1-76B1-6CFD-52D1F518C5D7}"/>
              </a:ext>
            </a:extLst>
          </p:cNvPr>
          <p:cNvSpPr>
            <a:spLocks noGrp="1"/>
          </p:cNvSpPr>
          <p:nvPr>
            <p:ph idx="1"/>
          </p:nvPr>
        </p:nvSpPr>
        <p:spPr/>
        <p:txBody>
          <a:bodyPr/>
          <a:lstStyle/>
          <a:p>
            <a:pPr eaLnBrk="1" hangingPunct="1"/>
            <a:r>
              <a:rPr lang="en-US" altLang="en-US" sz="2800"/>
              <a:t>Defining party in government</a:t>
            </a:r>
          </a:p>
          <a:p>
            <a:pPr eaLnBrk="1" hangingPunct="1"/>
            <a:r>
              <a:rPr lang="en-US" altLang="en-US" sz="2800"/>
              <a:t>Rise of party in government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EB18965E-383A-5D0D-BFF7-156FB433D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44650"/>
            <a:ext cx="8610600" cy="370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4E59D74F-0434-D421-FEC1-C3BCF9678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495800" cy="197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a:extLst>
              <a:ext uri="{FF2B5EF4-FFF2-40B4-BE49-F238E27FC236}">
                <a16:creationId xmlns:a16="http://schemas.microsoft.com/office/drawing/2014/main" id="{546D220D-9EC7-BA82-C18C-02A1E9C98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3288"/>
            <a:ext cx="41148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6" name="Picture 4">
            <a:extLst>
              <a:ext uri="{FF2B5EF4-FFF2-40B4-BE49-F238E27FC236}">
                <a16:creationId xmlns:a16="http://schemas.microsoft.com/office/drawing/2014/main" id="{A543F0D1-EDE8-CBF4-2F08-71F8643242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325" y="569913"/>
            <a:ext cx="4343400" cy="202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7" name="Picture 5">
            <a:extLst>
              <a:ext uri="{FF2B5EF4-FFF2-40B4-BE49-F238E27FC236}">
                <a16:creationId xmlns:a16="http://schemas.microsoft.com/office/drawing/2014/main" id="{442CE7AB-990A-AC7B-D2BD-4722CEFBA6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3432175"/>
            <a:ext cx="4435475" cy="207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a:extLst>
              <a:ext uri="{FF2B5EF4-FFF2-40B4-BE49-F238E27FC236}">
                <a16:creationId xmlns:a16="http://schemas.microsoft.com/office/drawing/2014/main" id="{87BC66B6-1AAB-99B7-A266-0D4F35317A86}"/>
              </a:ext>
            </a:extLst>
          </p:cNvPr>
          <p:cNvCxnSpPr/>
          <p:nvPr/>
        </p:nvCxnSpPr>
        <p:spPr>
          <a:xfrm>
            <a:off x="2438400" y="914400"/>
            <a:ext cx="0" cy="1447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5325BCD-D66F-1CFD-CF41-E54318F4C2DF}"/>
              </a:ext>
            </a:extLst>
          </p:cNvPr>
          <p:cNvCxnSpPr/>
          <p:nvPr/>
        </p:nvCxnSpPr>
        <p:spPr>
          <a:xfrm>
            <a:off x="2257425" y="3643313"/>
            <a:ext cx="0" cy="1447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F8F1BA-593E-8A81-7427-B7B8EB251F7A}"/>
              </a:ext>
            </a:extLst>
          </p:cNvPr>
          <p:cNvCxnSpPr/>
          <p:nvPr/>
        </p:nvCxnSpPr>
        <p:spPr>
          <a:xfrm>
            <a:off x="7086600" y="3843338"/>
            <a:ext cx="0" cy="1447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52F705A-A0C1-5740-4C83-BE345146420B}"/>
              </a:ext>
            </a:extLst>
          </p:cNvPr>
          <p:cNvCxnSpPr/>
          <p:nvPr/>
        </p:nvCxnSpPr>
        <p:spPr>
          <a:xfrm>
            <a:off x="7010400" y="950913"/>
            <a:ext cx="0" cy="1447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C6A78B1A-AD5F-1862-C4B7-D74E67A4D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438150"/>
            <a:ext cx="49149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EE47B3F3-097B-6378-A25B-0C027DE3DD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980363" cy="57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1">
            <a:extLst>
              <a:ext uri="{FF2B5EF4-FFF2-40B4-BE49-F238E27FC236}">
                <a16:creationId xmlns:a16="http://schemas.microsoft.com/office/drawing/2014/main" id="{532A1147-B271-0294-C6F3-2096E7E71CED}"/>
              </a:ext>
            </a:extLst>
          </p:cNvPr>
          <p:cNvSpPr txBox="1">
            <a:spLocks noChangeArrowheads="1"/>
          </p:cNvSpPr>
          <p:nvPr/>
        </p:nvSpPr>
        <p:spPr bwMode="auto">
          <a:xfrm>
            <a:off x="3201988" y="225425"/>
            <a:ext cx="3849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a:t>House of Representatives</a:t>
            </a:r>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8960CB57-1416-ADA8-6F2F-5931730080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55332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a:extLst>
              <a:ext uri="{FF2B5EF4-FFF2-40B4-BE49-F238E27FC236}">
                <a16:creationId xmlns:a16="http://schemas.microsoft.com/office/drawing/2014/main" id="{ACC04B9F-92BA-C0DC-FDB9-92152390F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0613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C6A5FBE-9458-56AC-FD1C-F594C6D85F32}"/>
              </a:ext>
            </a:extLst>
          </p:cNvPr>
          <p:cNvSpPr>
            <a:spLocks noGrp="1"/>
          </p:cNvSpPr>
          <p:nvPr>
            <p:ph type="title"/>
          </p:nvPr>
        </p:nvSpPr>
        <p:spPr/>
        <p:txBody>
          <a:bodyPr/>
          <a:lstStyle/>
          <a:p>
            <a:pPr eaLnBrk="1" hangingPunct="1"/>
            <a:r>
              <a:rPr lang="en-US" altLang="en-US"/>
              <a:t>The Parties today</a:t>
            </a:r>
          </a:p>
        </p:txBody>
      </p:sp>
      <p:sp>
        <p:nvSpPr>
          <p:cNvPr id="47107" name="Content Placeholder 2">
            <a:extLst>
              <a:ext uri="{FF2B5EF4-FFF2-40B4-BE49-F238E27FC236}">
                <a16:creationId xmlns:a16="http://schemas.microsoft.com/office/drawing/2014/main" id="{50C29766-6D8E-FB2A-AC03-501116E14BDA}"/>
              </a:ext>
            </a:extLst>
          </p:cNvPr>
          <p:cNvSpPr>
            <a:spLocks noGrp="1"/>
          </p:cNvSpPr>
          <p:nvPr>
            <p:ph idx="1"/>
          </p:nvPr>
        </p:nvSpPr>
        <p:spPr/>
        <p:txBody>
          <a:bodyPr/>
          <a:lstStyle/>
          <a:p>
            <a:pPr eaLnBrk="1" hangingPunct="1"/>
            <a:r>
              <a:rPr lang="en-US" altLang="en-US" sz="2800" b="1"/>
              <a:t>Weak</a:t>
            </a:r>
            <a:r>
              <a:rPr lang="en-US" altLang="en-US" sz="2800"/>
              <a:t> (organizational) Parties in an era of </a:t>
            </a:r>
            <a:r>
              <a:rPr lang="en-US" altLang="en-US" sz="2800" b="1"/>
              <a:t>strong</a:t>
            </a:r>
            <a:r>
              <a:rPr lang="en-US" altLang="en-US" sz="2800"/>
              <a:t> partisanship</a:t>
            </a:r>
          </a:p>
          <a:p>
            <a:pPr eaLnBrk="1" hangingPunct="1"/>
            <a:r>
              <a:rPr lang="en-US" altLang="en-US" sz="2800"/>
              <a:t>A polarization “doom loop”</a:t>
            </a:r>
          </a:p>
          <a:p>
            <a:pPr eaLnBrk="1" hangingPunct="1"/>
            <a:r>
              <a:rPr lang="en-US" altLang="en-US" sz="2800"/>
              <a:t>The future?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95E82-12EF-C046-3E3C-4972F150D270}"/>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3CD36849-218B-BA3A-BCAC-8669CEC1C39A}"/>
              </a:ext>
            </a:extLst>
          </p:cNvPr>
          <p:cNvSpPr>
            <a:spLocks noGrp="1"/>
          </p:cNvSpPr>
          <p:nvPr>
            <p:ph type="title"/>
          </p:nvPr>
        </p:nvSpPr>
        <p:spPr/>
        <p:txBody>
          <a:bodyPr/>
          <a:lstStyle/>
          <a:p>
            <a:pPr eaLnBrk="1" hangingPunct="1"/>
            <a:r>
              <a:rPr lang="en-US" altLang="en-US"/>
              <a:t>History of Parties in America</a:t>
            </a:r>
          </a:p>
        </p:txBody>
      </p:sp>
      <p:sp>
        <p:nvSpPr>
          <p:cNvPr id="15363" name="Rectangle 3">
            <a:extLst>
              <a:ext uri="{FF2B5EF4-FFF2-40B4-BE49-F238E27FC236}">
                <a16:creationId xmlns:a16="http://schemas.microsoft.com/office/drawing/2014/main" id="{F54F14EC-A1D5-1E52-083C-802C67924AEF}"/>
              </a:ext>
            </a:extLst>
          </p:cNvPr>
          <p:cNvSpPr>
            <a:spLocks noGrp="1"/>
          </p:cNvSpPr>
          <p:nvPr>
            <p:ph idx="1"/>
          </p:nvPr>
        </p:nvSpPr>
        <p:spPr>
          <a:xfrm>
            <a:off x="685800" y="1752600"/>
            <a:ext cx="7772400" cy="4648200"/>
          </a:xfrm>
        </p:spPr>
        <p:txBody>
          <a:bodyPr/>
          <a:lstStyle/>
          <a:p>
            <a:pPr eaLnBrk="1" hangingPunct="1"/>
            <a:r>
              <a:rPr lang="en-US" altLang="en-US" sz="2800" dirty="0"/>
              <a:t>1</a:t>
            </a:r>
            <a:r>
              <a:rPr lang="en-US" altLang="en-US" sz="2800" baseline="30000" dirty="0"/>
              <a:t>st</a:t>
            </a:r>
            <a:r>
              <a:rPr lang="en-US" altLang="en-US" sz="2800" dirty="0"/>
              <a:t> party system: Constitutional Debate</a:t>
            </a:r>
          </a:p>
          <a:p>
            <a:pPr eaLnBrk="1" hangingPunct="1"/>
            <a:r>
              <a:rPr lang="en-US" altLang="en-US" sz="2800" dirty="0"/>
              <a:t>2</a:t>
            </a:r>
            <a:r>
              <a:rPr lang="en-US" altLang="en-US" sz="2800" baseline="30000" dirty="0"/>
              <a:t>nd</a:t>
            </a:r>
            <a:r>
              <a:rPr lang="en-US" altLang="en-US" sz="2800" dirty="0"/>
              <a:t> party system: Mass-based parties</a:t>
            </a:r>
          </a:p>
          <a:p>
            <a:pPr eaLnBrk="1" hangingPunct="1"/>
            <a:r>
              <a:rPr lang="en-US" altLang="en-US" sz="2800" dirty="0"/>
              <a:t>3</a:t>
            </a:r>
            <a:r>
              <a:rPr lang="en-US" altLang="en-US" sz="2800" baseline="30000" dirty="0"/>
              <a:t>rd</a:t>
            </a:r>
            <a:r>
              <a:rPr lang="en-US" altLang="en-US" sz="2800" dirty="0"/>
              <a:t> party system: Gilded Age</a:t>
            </a:r>
          </a:p>
          <a:p>
            <a:pPr eaLnBrk="1" hangingPunct="1"/>
            <a:r>
              <a:rPr lang="en-US" altLang="en-US" sz="2800" dirty="0"/>
              <a:t>4</a:t>
            </a:r>
            <a:r>
              <a:rPr lang="en-US" altLang="en-US" sz="2800" baseline="30000" dirty="0"/>
              <a:t>th</a:t>
            </a:r>
            <a:r>
              <a:rPr lang="en-US" altLang="en-US" sz="2800" dirty="0"/>
              <a:t> party system: Progressive Reforms</a:t>
            </a:r>
          </a:p>
          <a:p>
            <a:pPr eaLnBrk="1" hangingPunct="1"/>
            <a:r>
              <a:rPr lang="en-US" altLang="en-US" sz="2800" dirty="0"/>
              <a:t>5</a:t>
            </a:r>
            <a:r>
              <a:rPr lang="en-US" altLang="en-US" sz="2800" baseline="30000" dirty="0"/>
              <a:t>th</a:t>
            </a:r>
            <a:r>
              <a:rPr lang="en-US" altLang="en-US" sz="2800" dirty="0"/>
              <a:t> party system: New Deal</a:t>
            </a:r>
          </a:p>
          <a:p>
            <a:pPr eaLnBrk="1" hangingPunct="1"/>
            <a:r>
              <a:rPr lang="en-US" altLang="en-US" sz="2800" dirty="0"/>
              <a:t>6</a:t>
            </a:r>
            <a:r>
              <a:rPr lang="en-US" altLang="en-US" sz="2800" baseline="30000" dirty="0"/>
              <a:t>th</a:t>
            </a:r>
            <a:r>
              <a:rPr lang="en-US" altLang="en-US" sz="2800" dirty="0"/>
              <a:t> party system: Realignment &amp; Dealignment</a:t>
            </a:r>
          </a:p>
          <a:p>
            <a:pPr eaLnBrk="1" hangingPunct="1"/>
            <a:r>
              <a:rPr lang="en-US" altLang="en-US" sz="2800" dirty="0"/>
              <a:t>Parties Today</a:t>
            </a:r>
          </a:p>
          <a:p>
            <a:pPr eaLnBrk="1" hangingPunct="1">
              <a:buFontTx/>
              <a:buNone/>
            </a:pPr>
            <a:endParaRPr lang="en-US" altLang="en-US" sz="2800" dirty="0"/>
          </a:p>
        </p:txBody>
      </p:sp>
    </p:spTree>
    <p:extLst>
      <p:ext uri="{BB962C8B-B14F-4D97-AF65-F5344CB8AC3E}">
        <p14:creationId xmlns:p14="http://schemas.microsoft.com/office/powerpoint/2010/main" val="239936509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distilledmagazine.com/wp-content/uploads/2013/03/origin-of-principles-cartoon.jpg">
            <a:extLst>
              <a:ext uri="{FF2B5EF4-FFF2-40B4-BE49-F238E27FC236}">
                <a16:creationId xmlns:a16="http://schemas.microsoft.com/office/drawing/2014/main" id="{263919EC-AC73-1A15-A96B-64373405B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725963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7">
            <a:extLst>
              <a:ext uri="{FF2B5EF4-FFF2-40B4-BE49-F238E27FC236}">
                <a16:creationId xmlns:a16="http://schemas.microsoft.com/office/drawing/2014/main" id="{0A7B76E9-B649-62BF-C57C-0943A403A9F5}"/>
              </a:ext>
            </a:extLst>
          </p:cNvPr>
          <p:cNvSpPr>
            <a:spLocks noChangeArrowheads="1"/>
          </p:cNvSpPr>
          <p:nvPr/>
        </p:nvSpPr>
        <p:spPr bwMode="auto">
          <a:xfrm>
            <a:off x="4953000" y="5230813"/>
            <a:ext cx="1371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19459" name="Rectangle 20">
            <a:extLst>
              <a:ext uri="{FF2B5EF4-FFF2-40B4-BE49-F238E27FC236}">
                <a16:creationId xmlns:a16="http://schemas.microsoft.com/office/drawing/2014/main" id="{40D66E72-5CEA-4E1E-E6F0-4A743F6B5DFC}"/>
              </a:ext>
            </a:extLst>
          </p:cNvPr>
          <p:cNvSpPr>
            <a:spLocks noChangeArrowheads="1"/>
          </p:cNvSpPr>
          <p:nvPr/>
        </p:nvSpPr>
        <p:spPr bwMode="auto">
          <a:xfrm>
            <a:off x="533400" y="5715000"/>
            <a:ext cx="5867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sz="2400">
              <a:latin typeface="Arial" panose="020B0604020202020204" pitchFamily="34" charset="0"/>
              <a:ea typeface="MS PGothic" panose="020B0600070205080204" pitchFamily="34" charset="-128"/>
            </a:endParaRPr>
          </a:p>
        </p:txBody>
      </p:sp>
      <p:sp>
        <p:nvSpPr>
          <p:cNvPr id="19460" name="Rectangle 30">
            <a:extLst>
              <a:ext uri="{FF2B5EF4-FFF2-40B4-BE49-F238E27FC236}">
                <a16:creationId xmlns:a16="http://schemas.microsoft.com/office/drawing/2014/main" id="{0997906F-3AF8-119E-9B76-F9108E46B606}"/>
              </a:ext>
            </a:extLst>
          </p:cNvPr>
          <p:cNvSpPr>
            <a:spLocks noChangeArrowheads="1"/>
          </p:cNvSpPr>
          <p:nvPr/>
        </p:nvSpPr>
        <p:spPr bwMode="auto">
          <a:xfrm>
            <a:off x="301625" y="530225"/>
            <a:ext cx="73882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800">
                <a:solidFill>
                  <a:schemeClr val="tx1"/>
                </a:solidFill>
                <a:latin typeface="Times New Roman" panose="02020603050405020304" pitchFamily="18" charset="0"/>
              </a:defRPr>
            </a:lvl9pPr>
          </a:lstStyle>
          <a:p>
            <a:pPr eaLnBrk="1" hangingPunct="1">
              <a:buClr>
                <a:srgbClr val="000000"/>
              </a:buClr>
            </a:pPr>
            <a:r>
              <a:rPr lang="en-GB" altLang="en-US" sz="2600" b="1">
                <a:latin typeface="Rockwell" panose="02060603020205020403" pitchFamily="18" charset="0"/>
                <a:ea typeface="MS PGothic" panose="020B0600070205080204" pitchFamily="34" charset="-128"/>
              </a:rPr>
              <a:t>Realignment in the South</a:t>
            </a:r>
            <a:endParaRPr lang="en-US" altLang="en-US" sz="2600" b="1">
              <a:latin typeface="Rockwell" panose="02060603020205020403" pitchFamily="18" charset="0"/>
              <a:ea typeface="MS PGothic" panose="020B0600070205080204" pitchFamily="34" charset="-128"/>
            </a:endParaRPr>
          </a:p>
        </p:txBody>
      </p:sp>
      <p:sp>
        <p:nvSpPr>
          <p:cNvPr id="19461" name="Text Box 7">
            <a:extLst>
              <a:ext uri="{FF2B5EF4-FFF2-40B4-BE49-F238E27FC236}">
                <a16:creationId xmlns:a16="http://schemas.microsoft.com/office/drawing/2014/main" id="{DF2438CC-D293-2BC5-1089-1F6CA22EAEB7}"/>
              </a:ext>
            </a:extLst>
          </p:cNvPr>
          <p:cNvSpPr txBox="1">
            <a:spLocks noChangeArrowheads="1"/>
          </p:cNvSpPr>
          <p:nvPr/>
        </p:nvSpPr>
        <p:spPr bwMode="auto">
          <a:xfrm>
            <a:off x="7848600" y="381000"/>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chemeClr val="bg1"/>
                </a:solidFill>
                <a:latin typeface="Century Gothic" panose="020B0502020202020204" pitchFamily="34" charset="0"/>
                <a:ea typeface="MS PGothic" panose="020B0600070205080204" pitchFamily="34" charset="-128"/>
              </a:rPr>
              <a:t>8.5</a:t>
            </a:r>
            <a:endParaRPr lang="en-US" altLang="en-US">
              <a:latin typeface="Arial" panose="020B0604020202020204" pitchFamily="34" charset="0"/>
              <a:ea typeface="MS PGothic" panose="020B0600070205080204" pitchFamily="34" charset="-128"/>
            </a:endParaRPr>
          </a:p>
        </p:txBody>
      </p:sp>
      <p:pic>
        <p:nvPicPr>
          <p:cNvPr id="19462" name="Picture 1">
            <a:extLst>
              <a:ext uri="{FF2B5EF4-FFF2-40B4-BE49-F238E27FC236}">
                <a16:creationId xmlns:a16="http://schemas.microsoft.com/office/drawing/2014/main" id="{F822335B-9256-0E36-EBA9-66B30D46EF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371600"/>
            <a:ext cx="825817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B74B0649-3507-2621-682B-0041AA6194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566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386102F-8C72-0233-2B05-6CF70BD24D2E}"/>
              </a:ext>
            </a:extLst>
          </p:cNvPr>
          <p:cNvSpPr>
            <a:spLocks noGrp="1"/>
          </p:cNvSpPr>
          <p:nvPr>
            <p:ph type="title"/>
          </p:nvPr>
        </p:nvSpPr>
        <p:spPr>
          <a:xfrm>
            <a:off x="1235075" y="152400"/>
            <a:ext cx="5829300" cy="857250"/>
          </a:xfrm>
        </p:spPr>
        <p:txBody>
          <a:bodyPr/>
          <a:lstStyle/>
          <a:p>
            <a:pPr eaLnBrk="1" hangingPunct="1"/>
            <a:r>
              <a:rPr lang="en-US" altLang="en-US"/>
              <a:t>The sort</a:t>
            </a:r>
          </a:p>
        </p:txBody>
      </p:sp>
      <p:pic>
        <p:nvPicPr>
          <p:cNvPr id="22531" name="Picture 2" descr="C:\Users\shgreene\AppData\Local\Temp\Temp1_Hershey_Figures.zip\15-1.JPG">
            <a:extLst>
              <a:ext uri="{FF2B5EF4-FFF2-40B4-BE49-F238E27FC236}">
                <a16:creationId xmlns:a16="http://schemas.microsoft.com/office/drawing/2014/main" id="{C38DA533-3021-9CFA-59CD-8EE9435FA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68929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0E2AB74-DA9E-8D8C-0753-553A72441DF3}"/>
              </a:ext>
            </a:extLst>
          </p:cNvPr>
          <p:cNvSpPr>
            <a:spLocks noGrp="1"/>
          </p:cNvSpPr>
          <p:nvPr>
            <p:ph type="title"/>
          </p:nvPr>
        </p:nvSpPr>
        <p:spPr/>
        <p:txBody>
          <a:bodyPr/>
          <a:lstStyle/>
          <a:p>
            <a:pPr eaLnBrk="1" hangingPunct="1"/>
            <a:r>
              <a:rPr lang="en-US" altLang="en-US"/>
              <a:t>The American two-party system</a:t>
            </a:r>
          </a:p>
        </p:txBody>
      </p:sp>
      <p:sp>
        <p:nvSpPr>
          <p:cNvPr id="19459" name="Rectangle 3">
            <a:extLst>
              <a:ext uri="{FF2B5EF4-FFF2-40B4-BE49-F238E27FC236}">
                <a16:creationId xmlns:a16="http://schemas.microsoft.com/office/drawing/2014/main" id="{F97C7ED3-9041-0322-407A-FF654948A525}"/>
              </a:ext>
            </a:extLst>
          </p:cNvPr>
          <p:cNvSpPr>
            <a:spLocks noGrp="1"/>
          </p:cNvSpPr>
          <p:nvPr>
            <p:ph idx="1"/>
          </p:nvPr>
        </p:nvSpPr>
        <p:spPr/>
        <p:txBody>
          <a:bodyPr/>
          <a:lstStyle/>
          <a:p>
            <a:pPr eaLnBrk="1" hangingPunct="1"/>
            <a:r>
              <a:rPr lang="en-US" altLang="en-US" sz="3600" dirty="0"/>
              <a:t>Plurality voting vs PR (Duverge’s Law)</a:t>
            </a:r>
          </a:p>
          <a:p>
            <a:pPr eaLnBrk="1" hangingPunct="1"/>
            <a:r>
              <a:rPr lang="en-US" altLang="en-US" sz="3600" dirty="0"/>
              <a:t>Legal barriers</a:t>
            </a:r>
          </a:p>
          <a:p>
            <a:pPr eaLnBrk="1" hangingPunct="1"/>
            <a:r>
              <a:rPr lang="en-US" altLang="en-US" sz="3600" dirty="0"/>
              <a:t>Primaries</a:t>
            </a:r>
          </a:p>
          <a:p>
            <a:pPr eaLnBrk="1" hangingPunct="1"/>
            <a:r>
              <a:rPr lang="en-US" altLang="en-US" sz="3600" dirty="0"/>
              <a:t>Kang and </a:t>
            </a:r>
            <a:r>
              <a:rPr lang="en-US" altLang="en-US" sz="3600" dirty="0" err="1"/>
              <a:t>Kodos</a:t>
            </a:r>
            <a:endParaRPr lang="en-US" altLang="en-US" sz="3600" dirty="0"/>
          </a:p>
          <a:p>
            <a:pPr eaLnBrk="1" hangingPunct="1"/>
            <a:r>
              <a:rPr lang="en-US" altLang="en-US" sz="3600" dirty="0"/>
              <a:t>Third Parties</a:t>
            </a:r>
          </a:p>
        </p:txBody>
      </p:sp>
      <p:pic>
        <p:nvPicPr>
          <p:cNvPr id="2" name="Picture 1">
            <a:extLst>
              <a:ext uri="{FF2B5EF4-FFF2-40B4-BE49-F238E27FC236}">
                <a16:creationId xmlns:a16="http://schemas.microsoft.com/office/drawing/2014/main" id="{2F1B12FB-D1A0-7FA3-9E02-73DECE920A41}"/>
              </a:ext>
            </a:extLst>
          </p:cNvPr>
          <p:cNvPicPr>
            <a:picLocks noChangeAspect="1"/>
          </p:cNvPicPr>
          <p:nvPr/>
        </p:nvPicPr>
        <p:blipFill>
          <a:blip r:embed="rId2"/>
          <a:stretch>
            <a:fillRect/>
          </a:stretch>
        </p:blipFill>
        <p:spPr>
          <a:xfrm>
            <a:off x="5105400" y="3657600"/>
            <a:ext cx="2647950" cy="172402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fade">
                                      <p:cBhvr>
                                        <p:cTn id="28" dur="1000"/>
                                        <p:tgtEl>
                                          <p:spTgt spid="19459">
                                            <p:txEl>
                                              <p:pRg st="3" end="3"/>
                                            </p:txEl>
                                          </p:spTgt>
                                        </p:tgtEl>
                                      </p:cBhvr>
                                    </p:animEffect>
                                    <p:anim calcmode="lin" valueType="num">
                                      <p:cBhvr>
                                        <p:cTn id="29"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9459">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9459">
                                            <p:txEl>
                                              <p:pRg st="4" end="4"/>
                                            </p:txEl>
                                          </p:spTgt>
                                        </p:tgtEl>
                                        <p:attrNameLst>
                                          <p:attrName>style.visibility</p:attrName>
                                        </p:attrNameLst>
                                      </p:cBhvr>
                                      <p:to>
                                        <p:strVal val="visible"/>
                                      </p:to>
                                    </p:set>
                                    <p:animEffect transition="in" filter="fade">
                                      <p:cBhvr>
                                        <p:cTn id="40" dur="1000"/>
                                        <p:tgtEl>
                                          <p:spTgt spid="19459">
                                            <p:txEl>
                                              <p:pRg st="4" end="4"/>
                                            </p:txEl>
                                          </p:spTgt>
                                        </p:tgtEl>
                                      </p:cBhvr>
                                    </p:animEffect>
                                    <p:anim calcmode="lin" valueType="num">
                                      <p:cBhvr>
                                        <p:cTn id="41"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699C842-8B96-EC2B-157F-4CFF5924D574}"/>
              </a:ext>
            </a:extLst>
          </p:cNvPr>
          <p:cNvSpPr>
            <a:spLocks noGrp="1"/>
          </p:cNvSpPr>
          <p:nvPr>
            <p:ph type="title"/>
          </p:nvPr>
        </p:nvSpPr>
        <p:spPr>
          <a:xfrm>
            <a:off x="609600" y="304800"/>
            <a:ext cx="7772400" cy="1143000"/>
          </a:xfrm>
        </p:spPr>
        <p:txBody>
          <a:bodyPr/>
          <a:lstStyle/>
          <a:p>
            <a:pPr eaLnBrk="1" hangingPunct="1"/>
            <a:r>
              <a:rPr lang="en-US" altLang="en-US"/>
              <a:t>The Party Organization</a:t>
            </a:r>
          </a:p>
        </p:txBody>
      </p:sp>
      <p:sp>
        <p:nvSpPr>
          <p:cNvPr id="20483" name="Rectangle 3">
            <a:extLst>
              <a:ext uri="{FF2B5EF4-FFF2-40B4-BE49-F238E27FC236}">
                <a16:creationId xmlns:a16="http://schemas.microsoft.com/office/drawing/2014/main" id="{8F1F6B79-B2A8-D7D7-5051-E3D0F2382575}"/>
              </a:ext>
            </a:extLst>
          </p:cNvPr>
          <p:cNvSpPr>
            <a:spLocks noGrp="1"/>
          </p:cNvSpPr>
          <p:nvPr>
            <p:ph idx="1"/>
          </p:nvPr>
        </p:nvSpPr>
        <p:spPr>
          <a:xfrm>
            <a:off x="685800" y="1676400"/>
            <a:ext cx="7772400" cy="4419600"/>
          </a:xfrm>
        </p:spPr>
        <p:txBody>
          <a:bodyPr/>
          <a:lstStyle/>
          <a:p>
            <a:pPr eaLnBrk="1" hangingPunct="1"/>
            <a:r>
              <a:rPr lang="en-US" altLang="en-US" sz="2800" dirty="0"/>
              <a:t>Party organizations exist to elect candidates</a:t>
            </a:r>
          </a:p>
          <a:p>
            <a:pPr lvl="1" eaLnBrk="1" hangingPunct="1"/>
            <a:r>
              <a:rPr lang="en-US" altLang="en-US" sz="2600" dirty="0"/>
              <a:t>Local, state, and national</a:t>
            </a:r>
          </a:p>
          <a:p>
            <a:pPr eaLnBrk="1" hangingPunct="1"/>
            <a:r>
              <a:rPr lang="en-US" altLang="en-US" sz="2800" dirty="0"/>
              <a:t>The “party in service”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heel(1)">
                                      <p:cBhvr>
                                        <p:cTn id="7" dur="2000"/>
                                        <p:tgtEl>
                                          <p:spTgt spid="2048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wheel(1)">
                                      <p:cBhvr>
                                        <p:cTn id="10" dur="2000"/>
                                        <p:tgtEl>
                                          <p:spTgt spid="204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wheel(1)">
                                      <p:cBhvr>
                                        <p:cTn id="15"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heme/theme1.xml><?xml version="1.0" encoding="utf-8"?>
<a:theme xmlns:a="http://schemas.openxmlformats.org/drawingml/2006/main" name="Theme1">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2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3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PStemplate</Template>
  <TotalTime>9556</TotalTime>
  <Words>474</Words>
  <Application>Microsoft Office PowerPoint</Application>
  <PresentationFormat>On-screen Show (4:3)</PresentationFormat>
  <Paragraphs>103</Paragraphs>
  <Slides>40</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40</vt:i4>
      </vt:variant>
    </vt:vector>
  </HeadingPairs>
  <TitlesOfParts>
    <vt:vector size="54" baseType="lpstr">
      <vt:lpstr>Arial</vt:lpstr>
      <vt:lpstr>Calibri</vt:lpstr>
      <vt:lpstr>Calibri Light</vt:lpstr>
      <vt:lpstr>Century Gothic</vt:lpstr>
      <vt:lpstr>Corbel</vt:lpstr>
      <vt:lpstr>Rockwell</vt:lpstr>
      <vt:lpstr>Symbol</vt:lpstr>
      <vt:lpstr>Times New Roman</vt:lpstr>
      <vt:lpstr>Theme1</vt:lpstr>
      <vt:lpstr>2_Basis</vt:lpstr>
      <vt:lpstr>3_Basis</vt:lpstr>
      <vt:lpstr>Office Theme</vt:lpstr>
      <vt:lpstr>1_Office Theme</vt:lpstr>
      <vt:lpstr>2_Office Theme</vt:lpstr>
      <vt:lpstr>Political Parties</vt:lpstr>
      <vt:lpstr>What is a political party?</vt:lpstr>
      <vt:lpstr>History of Parties in America</vt:lpstr>
      <vt:lpstr>History of Parties in America</vt:lpstr>
      <vt:lpstr>PowerPoint Presentation</vt:lpstr>
      <vt:lpstr>PowerPoint Presentation</vt:lpstr>
      <vt:lpstr>The sort</vt:lpstr>
      <vt:lpstr>The American two-party system</vt:lpstr>
      <vt:lpstr>The Party Organization</vt:lpstr>
      <vt:lpstr>Party in the Electorate</vt:lpstr>
      <vt:lpstr>Michigan PID measure</vt:lpstr>
      <vt:lpstr>3 point and 7 point Michigan PID Scales</vt:lpstr>
      <vt:lpstr>2024 Party Identification (3 point)</vt:lpstr>
      <vt:lpstr>2024 Party Identification (7 point)</vt:lpstr>
      <vt:lpstr>2024 Party Identification (3 point)-- reconsidered</vt:lpstr>
      <vt:lpstr>Party in the electorate (continued)</vt:lpstr>
      <vt:lpstr>PowerPoint Presentation</vt:lpstr>
      <vt:lpstr>PowerPoint Presentation</vt:lpstr>
      <vt:lpstr>PowerPoint Presentation</vt:lpstr>
      <vt:lpstr>PowerPoint Presentation</vt:lpstr>
      <vt:lpstr>PowerPoint Presentation</vt:lpstr>
      <vt:lpstr>PID and Issues</vt:lpstr>
      <vt:lpstr>PowerPoint Presentation</vt:lpstr>
      <vt:lpstr>PowerPoint Presentation</vt:lpstr>
      <vt:lpstr>PowerPoint Presentation</vt:lpstr>
      <vt:lpstr>PID and Demographics</vt:lpstr>
      <vt:lpstr>PowerPoint Presentation</vt:lpstr>
      <vt:lpstr>PowerPoint Presentation</vt:lpstr>
      <vt:lpstr>PowerPoint Presentation</vt:lpstr>
      <vt:lpstr>PowerPoint Presentation</vt:lpstr>
      <vt:lpstr>PowerPoint Presentation</vt:lpstr>
      <vt:lpstr>Party in Government</vt:lpstr>
      <vt:lpstr>PowerPoint Presentation</vt:lpstr>
      <vt:lpstr>PowerPoint Presentation</vt:lpstr>
      <vt:lpstr>PowerPoint Presentation</vt:lpstr>
      <vt:lpstr>PowerPoint Presentation</vt:lpstr>
      <vt:lpstr>PowerPoint Presentation</vt:lpstr>
      <vt:lpstr>PowerPoint Presentation</vt:lpstr>
      <vt:lpstr>The Parties today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dc:title>
  <dc:creator>Steven Greene</dc:creator>
  <cp:lastModifiedBy>Steven H Greene</cp:lastModifiedBy>
  <cp:revision>153</cp:revision>
  <dcterms:created xsi:type="dcterms:W3CDTF">1998-08-31T20:41:21Z</dcterms:created>
  <dcterms:modified xsi:type="dcterms:W3CDTF">2025-09-26T20:06:48Z</dcterms:modified>
</cp:coreProperties>
</file>