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0"/>
  </p:notesMasterIdLst>
  <p:handoutMasterIdLst>
    <p:handoutMasterId r:id="rId31"/>
  </p:handoutMasterIdLst>
  <p:sldIdLst>
    <p:sldId id="256" r:id="rId7"/>
    <p:sldId id="279" r:id="rId8"/>
    <p:sldId id="297" r:id="rId9"/>
    <p:sldId id="305" r:id="rId10"/>
    <p:sldId id="298" r:id="rId11"/>
    <p:sldId id="300" r:id="rId12"/>
    <p:sldId id="299" r:id="rId13"/>
    <p:sldId id="306" r:id="rId14"/>
    <p:sldId id="260" r:id="rId15"/>
    <p:sldId id="264" r:id="rId16"/>
    <p:sldId id="301" r:id="rId17"/>
    <p:sldId id="307" r:id="rId18"/>
    <p:sldId id="308" r:id="rId19"/>
    <p:sldId id="261" r:id="rId20"/>
    <p:sldId id="302" r:id="rId21"/>
    <p:sldId id="304" r:id="rId22"/>
    <p:sldId id="303" r:id="rId23"/>
    <p:sldId id="263" r:id="rId24"/>
    <p:sldId id="266" r:id="rId25"/>
    <p:sldId id="283" r:id="rId26"/>
    <p:sldId id="281" r:id="rId27"/>
    <p:sldId id="290" r:id="rId28"/>
    <p:sldId id="293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7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6" y="-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5166698-2637-FAE8-D38A-00FFF696C1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t" anchorCtr="0" compatLnSpc="1">
            <a:prstTxWarp prst="textNoShape">
              <a:avLst/>
            </a:prstTxWarp>
          </a:bodyPr>
          <a:lstStyle>
            <a:lvl1pPr defTabSz="967485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Political Particpation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9C6CC07-E6FC-E3D7-AA8A-9A2121164D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t" anchorCtr="0" compatLnSpc="1">
            <a:prstTxWarp prst="textNoShape">
              <a:avLst/>
            </a:prstTxWarp>
          </a:bodyPr>
          <a:lstStyle>
            <a:lvl1pPr algn="r" defTabSz="96748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BBCC55E4-A7A7-B47F-C589-BB5583C0AC0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b" anchorCtr="0" compatLnSpc="1">
            <a:prstTxWarp prst="textNoShape">
              <a:avLst/>
            </a:prstTxWarp>
          </a:bodyPr>
          <a:lstStyle>
            <a:lvl1pPr defTabSz="96748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1D8A7338-60BD-6994-5643-E610C496DB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8A98F978-B918-4F75-9515-AF54530B7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95E5513-2D6F-78F6-F233-177A2976A5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t" anchorCtr="0" compatLnSpc="1">
            <a:prstTxWarp prst="textNoShape">
              <a:avLst/>
            </a:prstTxWarp>
          </a:bodyPr>
          <a:lstStyle>
            <a:lvl1pPr defTabSz="967485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Political Particpation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4C218F0-DB63-6A17-81E4-5D652F3721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t" anchorCtr="0" compatLnSpc="1">
            <a:prstTxWarp prst="textNoShape">
              <a:avLst/>
            </a:prstTxWarp>
          </a:bodyPr>
          <a:lstStyle>
            <a:lvl1pPr algn="r" defTabSz="96748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E94C7A1-FC33-4117-957C-19676A0F46D0}" type="datetime1">
              <a:rPr lang="en-US"/>
              <a:pPr>
                <a:defRPr/>
              </a:pPr>
              <a:t>9/19/2025</a:t>
            </a:fld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17A1D2E-A923-EAE3-AA8C-7D05E38C95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81B3CAD-E928-3D96-6BEA-E38E06BF4A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9644AB7F-8876-B0A1-A03A-7390A9D60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b" anchorCtr="0" compatLnSpc="1">
            <a:prstTxWarp prst="textNoShape">
              <a:avLst/>
            </a:prstTxWarp>
          </a:bodyPr>
          <a:lstStyle>
            <a:lvl1pPr defTabSz="96748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B4D5F9D-D6CF-E555-CFEC-C7BBECF1A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4" tIns="48397" rIns="96794" bIns="4839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5CD981C4-1119-4B36-8A81-1AD731B9E9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F6BF12-6FCF-205C-1D85-76BD935C8A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636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636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636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6361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636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636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636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636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Political Particpation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A6AC1A6-B9B8-74BB-8F41-D0CD49C9B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86A1933-2292-DFAA-6220-4B614871B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96338D50-88AB-0C35-58D9-D9C3863EE4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C65D97-DF5C-D9FE-7DF2-8A498D79E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6" name="Header Placeholder 3">
            <a:extLst>
              <a:ext uri="{FF2B5EF4-FFF2-40B4-BE49-F238E27FC236}">
                <a16:creationId xmlns:a16="http://schemas.microsoft.com/office/drawing/2014/main" id="{BB236380-DF99-DC29-67A7-62E398560A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Political Particpation</a:t>
            </a:r>
          </a:p>
        </p:txBody>
      </p:sp>
      <p:sp>
        <p:nvSpPr>
          <p:cNvPr id="33797" name="Slide Number Placeholder 5">
            <a:extLst>
              <a:ext uri="{FF2B5EF4-FFF2-40B4-BE49-F238E27FC236}">
                <a16:creationId xmlns:a16="http://schemas.microsoft.com/office/drawing/2014/main" id="{B88F1D3C-34AB-706D-B1E0-A36D8A89B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65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093438-62EA-474D-ADC3-14CE30B78D27}" type="slidenum">
              <a:rPr lang="en-US" altLang="en-US" sz="1300"/>
              <a:pPr/>
              <a:t>21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5079C-41FF-4787-04EE-C8A0866A3A5C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326A62-6D2A-8B67-1407-AE704C6BE24F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97A342-70F3-22A9-BDF6-32DAD10F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DA3068-31F8-30CC-039E-E8FD7885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A34A11-901B-FFFC-5B11-A9D9F9AC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AC0437-F029-49E0-98E6-AAF758961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1831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BC08B-97DA-1509-B163-F7FD0BD9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FD30E-6D86-7885-BC53-DD0FBAE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147B4-AE61-38ED-D3CC-5D38695D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DA3B0-1EE7-4835-8F15-BD729D614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32910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85E73-149A-286D-4A70-77C11095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F953B-B9E4-8814-172F-C78B5574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ED3FE-81B1-11C3-765F-E064D4F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881AC-50C2-4221-A6B8-DCA8AF10F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2934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55FEDD-D940-0720-D5EC-2E0CA58C639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872E9E-910B-FBAE-A512-9AF3FABF09B7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4E59E5A-5455-1FDC-E947-47FC8CD6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47ED4A-F277-088D-05A5-B3324682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F75DE1-0D4C-2374-8285-74517E5B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949AB-2688-4720-9B6F-ED89F62D4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2458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6B275-E32D-B1BA-F701-2AD4F6D4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FBCA-1084-6B1B-55AF-8189EC9F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B4F54-03E9-E21E-63BC-992705EF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D76A-4A39-4CA8-BB4E-23E843791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4016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87B670-D804-4B23-3625-972D431099BE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6513A-3C73-86E2-EE30-2EC30855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87782C-07D9-66AD-AD83-6D0B937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D9432-889A-7B4F-8F68-FF34B84A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94D5D-93E7-4DAA-AD72-4D3A9B148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7459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30D201-8745-A5EA-BBA3-D9C6D842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408A0-0091-FC58-4707-608AC223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61375-2DCE-6879-A9E4-ED11914A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FE52E-9C74-4324-841E-74CB168D5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45202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BBE8BA-B2A9-F03F-EAA4-2CDB6D52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E5D70B-4593-7C88-EA90-2FEFDE4A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7089EB-E8F9-EACB-6294-EEDC92B5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67D01-F74E-4254-92DB-7FFC937AC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113422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93D757-4379-787B-A30A-718029F5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0C58CE-A977-8BCD-2B78-1CCCD76E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90E373-644A-DD27-930E-F39E97FF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205D9-F54A-48A3-B112-15B958845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678303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6402B1-815C-4117-8EFA-12FD20F5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F68E47-84ED-1CF7-7BF6-97BBB00F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C9460D-754F-321C-7ACA-268F8D13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5CD2C-3ACB-4EBF-B7C8-F02C0EFB9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756181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8112F7-8C1B-9FBC-2233-D6BBE9FB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FC7877-4800-D11A-E341-17711892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CB841-3927-2D47-2C90-1D7B8CAD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550DF-B103-4F1B-8B40-178A10D8C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2694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613CD-6CB2-6B57-566F-9E657D12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9B5DA-E889-4E1C-379D-DE9063AD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681C4-AEFF-32BE-6463-86117345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8E15-E234-46D7-AD87-F2262D5A7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3173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8ABDC2-45A7-F257-0034-329A96B0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D589C0-CFD7-B350-58F1-76ACFFAA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C58D33-FCA8-B389-0EE5-5BAFBA07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24C6D-D7F4-43CC-B292-94B837C80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2530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F2D7-C1F9-A078-630E-932BAD8E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BB221-D7B6-0A9B-5DD5-E5021673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08560-06A4-E75D-1242-02E0FBFF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7018A-B182-404B-9122-7BF7A548D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8055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8ADF-65E8-BE2A-0E0F-053A9026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0F3BC-E6EA-ED35-F9B4-466F1B8D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BFBB-CE65-C2DA-D958-9D5E7521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7870A-6D2F-4445-A03F-842A6B83A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4654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26723B-5A7A-7570-DFD6-4FC619ED497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14FD33-C30E-EE33-0657-BB8665219FB5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69E90CE-2B1F-58E1-6137-34139459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722F88-20D1-5830-0AA2-5FE7B02A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79A60D-1308-9D68-1583-D5B2899F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A5950-C37D-4720-8186-B6C5E1F00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5131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C7674-3AD2-AB58-3F75-99B4271E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ED1D3-EF51-C151-8100-FFC4D142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917B1-6948-E00F-F0C5-77FF0F1A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AB2CF-618F-4601-9D95-0FE9C4064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504120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C00252-3F29-A9ED-3BB5-562AA80C70FE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CD973F-7D1B-5B59-0FB0-F83C8083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61B218-B2F0-0F37-EB7D-BB21A8E6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9342FC-AB74-1C14-C867-09327763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68851-C74D-4D3D-BA4E-725190D1D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02584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E90E21-E76C-5093-A5D8-36DA1324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CD952-956F-9669-BD69-2D0A9F13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5992-067C-05A7-473B-56227412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EBC04-A39B-4EA2-A9B2-ED5F778FB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97379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BC9FB8-86B7-B450-E4C9-ABC5D39F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453F616-8322-CAF6-F660-B1A291E5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89AA338-20C5-678E-372C-38F263B3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07AE-11DA-4B94-B7DA-D482CB127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933438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5D866B-1325-9B2B-EB85-E51D8749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F6D004-438C-8E2F-E64A-4B353259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DA029F-103B-D716-BE77-50963392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769C3-1253-4B39-B860-A36142711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0501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8BFE5F-2263-45DD-F394-D828C1B6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550018-9214-413A-74BB-F8F265B4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FD5601-0622-6592-6171-F478C4BB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6F725-E169-4412-9C0A-7B8DA2027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38020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4B69B7-76F6-C0F0-D15F-07BF47147E4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358841-974E-E0E0-A897-AB8B891D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DCC35-F2ED-71DB-90EC-D093816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02354-81D2-B0D6-520F-50F278F9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C10D3-3ACB-4DC9-A15F-82C1BDBE1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409012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C61D41-7CE0-C8D8-CE7B-25A00BF4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BEA3C8-73E7-087C-CD38-0AAA8113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625A82-4AF2-5936-EDA1-63002DFA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64E-E10C-4804-B798-8C4338EB0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98154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8CA1B9-2F72-3FD2-3AC6-AE19CC1C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1A1DB5-C574-C562-7028-E3A63DCD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33E504-400F-6BA7-BC8B-F87E2FD6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E841F-883D-4E1D-986D-B613253FA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51051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786F-FE6F-E4EC-D007-CF7BEFA1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15FC1-50B6-60EA-A054-4A32CD26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7CB9-0438-7ADF-B039-B0CA63EB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0F829-C202-40FE-813E-518BE07A6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170749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F8116-FBDD-2462-F41B-9169C58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FD281-EC35-526E-20E2-EBA6608B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4151-4519-177E-EB5D-5412A177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8690A-503F-42DD-94C7-876FA8CD0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58817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91A7A-A28E-DA6E-09EA-AE0A9958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DC479-35BC-B8CB-7F95-B5E8EBCC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7C64A-425C-4240-2336-E75B594B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9614D-525B-4140-A816-A35F26A52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606514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DC81-EDF1-5490-CEBD-FBEAF3E3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4D75-BC8D-3FDB-C83E-2F6A8E7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AB20-EDF1-426A-FC59-6123229E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5ABC2-157A-4C58-ACE2-91121415F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91600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F1225-EFE3-03EB-96D2-64A8F2E4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68ED-4050-7DD0-D9FF-E3BB9AFF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72E1-B76F-E01B-9BB5-67173CBF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3536-6C50-4CA3-A147-458EAE810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59737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262A09-1242-EE97-1760-38104895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360FD6-C594-3418-171F-371B620E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0CD8E7-E97E-BE63-815B-ADDF687A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7306-B5E8-40D8-BA19-1828AD3EC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18987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25595D-8619-8DF2-B09F-18D65B18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37B0DD-891E-9F69-90B0-5DD5B6BC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A422CD-3440-8923-4D32-CE84E063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45CA3-D248-4F5F-8844-1DECBE8C0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08633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1B48CE-A535-EDCD-5563-00B5195F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4DAE34-BCF1-A673-396D-82C4F4FA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4629BA-C0FF-CB6D-FE06-A73DE106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953DB-98B8-42F1-A196-857AC056A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41946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9A8893-AD1F-4071-69E0-3F2D5CEA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BE0E9-A449-D6AE-B120-35572612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CA2D-491C-67F4-B764-032A3D44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81F05-98B7-42F4-B30C-967461C77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890149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5D6331-8CEE-5461-3E98-408B29AC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9E0CD7-8DF9-D874-1F5D-CADB0BAC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5FE096-0F58-835E-10D0-9A50B1DE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9192B-3AFE-48B8-8E9B-97AA03264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05735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B8D98-426E-EFF0-7D0D-FCD0DE6C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EF2A0B-36F1-097C-A94C-DD34816E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539A09-F5E4-4DD5-7B99-4A030107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D30CA-BBC9-42DE-9FC0-44B7BF5B2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726367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A0A2B-98FF-34B2-DEC9-2819F66D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45DB95-A168-509D-51A8-CB56BC92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F1E267-D747-D98C-BCEC-D15D9A10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1EE8F-989C-49CB-8479-7CAC06DF4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379844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16A69-D03B-6F99-6BE9-F4872A22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9A1DD-E8A5-D8E8-C062-E071D86F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7C14-9DC2-1A4E-309B-40539419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B9301-6B11-4B96-A9B0-3951341BC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460675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9D10-66E4-466A-5B8A-D6BD74BF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AB51-AFEE-0CAA-9B38-BC414A63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3069A-BB7B-6A0E-F926-2E116552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76422-2E4A-41C8-BB23-DF28FA508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6912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D7E4-5819-298F-FAFF-6E3A1892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19C0-D40E-5BE3-894B-6486A4AF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CD3B-6D80-FB7F-340A-580860C9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70B6D-16D4-4495-843F-C215CADF8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703348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DD9F-34F8-C6C9-F6EE-D6B2F344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89755-C32F-3A1B-DC1F-EF26FB56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1086-91CD-F941-FC84-EB39BC2F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DD22-C599-4987-A626-3142A755A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41257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BF6EE-CCE0-D27F-B9FF-D42B26D4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50FB6-64FF-D412-05C5-43ABF3D2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77F04-9C1A-5756-00DC-B58BA68E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E6E50-31E4-4CBF-ADC5-B39B322DD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522009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99EC48-B31F-0DAE-8D80-805EFD89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C0D807-5399-8D07-E234-4FE672CF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A9808C-D297-528A-CEE0-BA3758B9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00C1-99E6-4FFB-ACB5-54A670214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9290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14FF46-4978-9FAA-5658-CEF40BC1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B80FA1-5D1E-0D03-E7C7-C9829C9C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3E1C1D-DAEE-B829-F529-38DAE52A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6B4DF-CC42-4244-AB14-6768B04CB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92816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98AD4F-AEEA-7236-A33C-241610AD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05F6BB-CF4B-7E37-B847-6869FEF2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55F7B8-2ED4-3B65-A858-5B941746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3F2BE-F985-4FFE-A6AF-4FAB7AC96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7406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A23718-CB8F-8B95-D531-74667F62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4685F8-AD63-D3A7-6A1A-53E46CB5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FC79F6-233C-5032-5FF9-502B03EB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A2E9-D545-4D81-844A-BBBC08363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90949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AF6064-30AF-C58D-C024-792D9F82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548DDE-C386-40D4-B4A9-E4B8F369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E0BAE6-F0DF-38DD-FB8D-F6A77B2D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82AF4-61A2-4264-A6EF-894101DA9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92986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66937C-43A4-2BAD-3C9A-D3631149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DFB1AF-0266-0069-9921-14C2E5B2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F682A-2F40-7805-54D1-E856CDE7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FD554-080F-413D-B975-589A7C1BE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358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6C066D-D163-9955-A4C7-C489F21B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961BB7-E95A-51D7-023B-1D2028C7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9E6DA1-50C2-2435-704D-04606B36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EDAD4-1A21-44D1-91D9-371B58C43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84252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7F934-6D0C-8E97-9906-B9CF5F4A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124BF-AF31-8AB4-4774-D25EE381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7CEEC-3131-483A-D958-5AFD4B9C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A062C-ED5A-4A7A-939A-B537F4881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082222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C5D26-A7BD-EE42-80B9-333C8874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34A0B-B154-F74D-632B-AF4F6732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C5FC-E6AD-FC2D-6F7F-13F9C3C4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41F5B-F9E7-4612-94D6-CA34BAB07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723345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96E8-2C25-47F3-E648-108BB8C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1A7EF-A7D1-B627-6F79-76B59BBF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6F26-062A-1447-3C5B-889A33CE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8885-4589-4BDB-84D9-0A8C17B1F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615455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D47A9-D673-FC53-952E-F687EB41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3B9A6-F14E-B9EE-110C-A473031B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EE802-166C-F372-4137-59FA4B87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04E83-E082-438E-B349-37D944E10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993666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8DD2-E016-09A2-1228-471BA289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61EE-BBB9-FB3A-25E6-6DA91FD3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58C1A-6D6E-9E10-588C-38A93199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191C6-E24B-4B5B-872F-A63B413A3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296557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5BAE0E-1265-91C7-B2F2-24A4B4FB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0A66FA-6B0E-7FE6-CDA3-88CA6AB5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FAAF12-25ED-8456-2EBF-7D8D76F3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E21A-ACF8-4674-B50D-F6B7CC095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8151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AED297-B2E3-3C95-9D49-E8D2AEC0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390D4E-2C4A-4971-303E-59129E08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4E7DC1-0E97-7737-9F98-AF6E2993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6CBE3-AB39-440D-A586-5820582B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483012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36AC3A-C8AE-0F7E-2A78-C52D1A96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A165CD-D823-7D27-17CB-AF2C917F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2D995F-E69F-A1A8-3393-DCE8338D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C7F3-2968-4155-8D22-4B88D6FCE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311464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9447C2-468B-E65B-48AD-7F2D3F3C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96B449-29F3-643C-7837-1A00FEE0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380437-FF76-0B79-8E6D-7C80B527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DE565-0D56-4BC9-B35C-D1E61975F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25926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FBF836-CFF9-B771-1B02-C4C71A4F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1DE711-4536-CDC0-F11C-92DDA357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0C3D6D-4B15-E88B-5A83-3D042BEE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5E1E5-01C3-4536-8461-9C05792E9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50977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8F8F02-33E7-1BEA-D1FE-6BDAA8F8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E3FD97-B922-7313-48B9-2A05E9BB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58B994-E483-BDA9-CAF6-5677F153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A3E23-B850-4413-BE25-5991C2E62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26539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DB104A-4797-12DA-9AB4-62BD0BF5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2148E6-2681-FE94-5A94-21165862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303798-05DB-A5EB-01ED-A1341DF8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F653E-E6E5-444D-B626-6E1ECB624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367003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CFDC-7F18-AF15-892D-07E3A682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6AC4-09D5-01B6-C0A7-D49719A1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A046D-44EF-68B2-39BC-E9610190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60765-559B-4E0C-9F51-43F8F582F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152307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9ACD-8E6D-DA0F-FE11-E6E9F7FD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E3BB9-738D-116B-8CFF-53E79754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92CF0-137A-699F-3796-F24302FF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875A-9DA5-4D58-B3C0-C356901FF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4389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49ACB8-D228-DF85-19C0-18EB7ABF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6C3677-0C88-A2C2-E952-686E9F1A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42EECD-D26C-B7AB-0A15-5E7D746F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69870-48B8-45C3-8F6E-8457E8490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55857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444E2E-EB79-2DD3-5276-B2D56F5D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FF6495-A09F-8D76-DB39-A07D46B8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9F5519-5E0F-45F5-0EE3-E462FA4E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8AD6A-3FD8-431C-BF1C-B6CEFBACE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29102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5760FF-A663-A9E8-C470-C71C6846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44FA6D-FEB3-D747-24BE-552A1F1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4E1A4-8515-2DED-0038-95083800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FF94-0413-47C6-A8D0-DC4F2CD60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6900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A767D0-14B2-D9A4-D3EC-ED22B0B351A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DC240E9-A9A9-53D0-F9A3-27C438D2A5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3F4C14A-2E9F-A198-2F51-4CBBC50BAF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A0D1A-F30F-482D-6FE7-2A6FCD8D2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43D95-C112-199C-FE68-8F4370D59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06AC-B777-F719-5A6B-19AAE8E30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833A4F65-9691-4591-983E-6AA724CCB1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3954" r:id="rId2"/>
    <p:sldLayoutId id="2147484015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76EDA6-BA75-722D-FDEF-2FCB2156E51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C95EBABD-7162-F1AD-5DBC-9BD7D1CEF1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767C670-7C41-83DF-364A-42BD444A68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44C3-395E-6F1A-4138-8B2D0CF8E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A2FF8-A021-E412-1DD1-346BC3929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D585-169D-EF2A-33AB-75EE9328C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C20544D-74B0-4347-9CCF-7F953FE827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63" r:id="rId2"/>
    <p:sldLayoutId id="2147484017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4E23DD-D75B-4CD4-DE01-D1F92B9AD92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26270D2E-D833-48D1-7DB8-C2860E258E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AE0F3205-779C-5901-3208-770A0BD5A5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086CB-8730-C6E4-EC27-4ECE86F5F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32F8A-5E65-4167-AC26-E8D1E44FD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627D-376F-5F1D-91B9-C7884CFE6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65EE87E-10B4-46FF-8113-8A60C19105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972" r:id="rId2"/>
    <p:sldLayoutId id="2147484019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981DB782-D96E-F18D-19F6-414D4CC32B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48617B98-2E47-E5B4-BD86-D1DFC5550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C7F5-DE78-D54C-A0E8-257C603C8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D8B9-CD2E-30A9-8419-AE5368727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7DD6-A34C-5352-0E88-FB7638BE3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AF031BF-0BBF-4A39-8BB2-BF06CF6CD8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BFE28A72-3C9C-EF18-A200-FA9687F6CF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EAD70485-7B63-3B4D-FF0E-3EC93720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769A4-14E9-7A21-89F5-A037FE978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42DCA-C941-237C-6956-F77C71551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B3FA-88C4-F4DC-7650-D2355144F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C80CA3-1A63-43EF-B159-A4F5B30260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FE8929C9-37DB-1B56-046B-F468E3BD56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800ED510-3FA3-D811-87FB-714BE00B4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ADB70-57EC-18A8-971C-22EF95CF8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6484-67EF-7F77-AF24-E4E0976B5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AB886-DBB3-0747-19B9-6AF4C37FD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3281097-3ACC-4176-B615-F58C448854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8133383-FEDC-79FD-1EDA-5A2E5498D2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/>
              <a:t>Political Participation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6ED272C-4AD8-F644-529B-5A51110B43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0">
            <a:extLst>
              <a:ext uri="{FF2B5EF4-FFF2-40B4-BE49-F238E27FC236}">
                <a16:creationId xmlns:a16="http://schemas.microsoft.com/office/drawing/2014/main" id="{B683A38C-D62F-BD66-4732-721E3CEE1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Demographic Factors</a:t>
            </a:r>
          </a:p>
        </p:txBody>
      </p:sp>
      <p:sp>
        <p:nvSpPr>
          <p:cNvPr id="63491" name="Rectangle 2051">
            <a:extLst>
              <a:ext uri="{FF2B5EF4-FFF2-40B4-BE49-F238E27FC236}">
                <a16:creationId xmlns:a16="http://schemas.microsoft.com/office/drawing/2014/main" id="{99526F4F-D005-64C3-D470-DB4370D5D3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Age</a:t>
            </a:r>
          </a:p>
          <a:p>
            <a:pPr eaLnBrk="1" hangingPunct="1"/>
            <a:r>
              <a:rPr lang="en-US" altLang="en-US" sz="2400"/>
              <a:t>Race</a:t>
            </a:r>
          </a:p>
          <a:p>
            <a:pPr eaLnBrk="1" hangingPunct="1"/>
            <a:r>
              <a:rPr lang="en-US" altLang="en-US" sz="2400"/>
              <a:t>Region</a:t>
            </a:r>
          </a:p>
          <a:p>
            <a:pPr eaLnBrk="1" hangingPunct="1"/>
            <a:r>
              <a:rPr lang="en-US" altLang="en-US" sz="2400"/>
              <a:t>Education</a:t>
            </a:r>
          </a:p>
          <a:p>
            <a:pPr eaLnBrk="1" hangingPunct="1"/>
            <a:r>
              <a:rPr lang="en-US" altLang="en-US" sz="2400"/>
              <a:t>“Stake in the system”</a:t>
            </a:r>
          </a:p>
          <a:p>
            <a:pPr lvl="1" eaLnBrk="1" hangingPunct="1"/>
            <a:r>
              <a:rPr lang="en-US" altLang="en-US" sz="2000"/>
              <a:t>Marriage</a:t>
            </a:r>
          </a:p>
          <a:p>
            <a:pPr lvl="1" eaLnBrk="1" hangingPunct="1"/>
            <a:r>
              <a:rPr lang="en-US" altLang="en-US" sz="2000"/>
              <a:t>Employment</a:t>
            </a:r>
          </a:p>
          <a:p>
            <a:pPr lvl="1" eaLnBrk="1" hangingPunct="1"/>
            <a:r>
              <a:rPr lang="en-US" altLang="en-US" sz="2000"/>
              <a:t>Residential Stability</a:t>
            </a:r>
          </a:p>
          <a:p>
            <a:pPr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25BEDF6-859B-9189-312F-E2C7483D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5575"/>
            <a:ext cx="44196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differences in turnout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4D69755-C952-F22F-981C-1861ED1C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6513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hart shows Demographic makeup of voters and nonvoters in 2024">
            <a:extLst>
              <a:ext uri="{FF2B5EF4-FFF2-40B4-BE49-F238E27FC236}">
                <a16:creationId xmlns:a16="http://schemas.microsoft.com/office/drawing/2014/main" id="{F68C4C4D-F931-E63D-CC6C-71640848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288"/>
            <a:ext cx="40005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30160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16855-8859-5278-E18A-95A15F838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54" y="0"/>
            <a:ext cx="4337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4398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276B476-79C1-3F83-8E76-79B0E2F77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Legal/Institutional factors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AA8F83E-65A2-7F6D-E348-5890F66F4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Registration</a:t>
            </a:r>
          </a:p>
          <a:p>
            <a:pPr eaLnBrk="1" hangingPunct="1"/>
            <a:r>
              <a:rPr lang="en-US" altLang="en-US" sz="2400"/>
              <a:t>Election day registration</a:t>
            </a:r>
          </a:p>
          <a:p>
            <a:pPr eaLnBrk="1" hangingPunct="1"/>
            <a:r>
              <a:rPr lang="en-US" altLang="en-US" sz="2400"/>
              <a:t>Early voting/Mail voting</a:t>
            </a:r>
          </a:p>
          <a:p>
            <a:pPr eaLnBrk="1" hangingPunct="1"/>
            <a:r>
              <a:rPr lang="en-US" altLang="en-US" sz="2400"/>
              <a:t>Photo ID controversy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AFF67-8185-C4DC-FFE9-8CEC9216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52" y="432969"/>
            <a:ext cx="8211696" cy="599206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94A84-E8D6-DD8D-DD4A-217C453A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286611" cy="63246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224CC-AC01-BA60-6158-BAA6CB135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7030431" cy="4344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358BB-08B3-7140-5FC0-28DDC5C3C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896" y="3581400"/>
            <a:ext cx="3982006" cy="307700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034390B-58A5-BAF4-9F41-A154D6F26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Political Factors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D7722C5-4834-279A-00E0-653826E13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Political party strength</a:t>
            </a:r>
          </a:p>
          <a:p>
            <a:pPr eaLnBrk="1" hangingPunct="1"/>
            <a:r>
              <a:rPr lang="en-US" altLang="en-US" sz="2400"/>
              <a:t>Media emphasis vs mobilization</a:t>
            </a:r>
          </a:p>
          <a:p>
            <a:pPr eaLnBrk="1" hangingPunct="1"/>
            <a:r>
              <a:rPr lang="en-US" altLang="en-US" sz="2400"/>
              <a:t>Interesting/close races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334DABA-5207-8960-0A41-031827646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Attitudinal Factors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0557C0B-D8E9-3645-B783-69ED31844C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Partisanship</a:t>
            </a:r>
          </a:p>
          <a:p>
            <a:pPr eaLnBrk="1" hangingPunct="1"/>
            <a:r>
              <a:rPr lang="en-US" altLang="en-US" sz="2800"/>
              <a:t>Political efficacy</a:t>
            </a:r>
          </a:p>
          <a:p>
            <a:pPr eaLnBrk="1" hangingPunct="1"/>
            <a:r>
              <a:rPr lang="en-US" altLang="en-US" sz="2800"/>
              <a:t>Interest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4F98B71-BFF2-DE42-F56D-614506DE4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4873095-5CFD-71E0-5C6C-36696800BC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Voting and Democracy</a:t>
            </a:r>
          </a:p>
          <a:p>
            <a:pPr eaLnBrk="1" hangingPunct="1"/>
            <a:r>
              <a:rPr lang="en-US" altLang="en-US" sz="2400"/>
              <a:t>Turnout in Historical Perspective</a:t>
            </a:r>
          </a:p>
          <a:p>
            <a:pPr eaLnBrk="1" hangingPunct="1"/>
            <a:r>
              <a:rPr lang="en-US" altLang="en-US" sz="2400"/>
              <a:t>Turnout in Comparative perspective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AE7511D-A47D-9C03-D6F9-7BB2F969C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big picture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184D3B5-1590-399E-A76B-85C52E7B2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Decline and resurgence in turnout</a:t>
            </a:r>
          </a:p>
          <a:p>
            <a:pPr eaLnBrk="1" hangingPunct="1"/>
            <a:r>
              <a:rPr lang="en-US" altLang="en-US" sz="2800"/>
              <a:t>Comparative perspective revisited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68B89CF-8422-DB1A-D748-CC79F939D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forms of political participation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925176B-D231-4DD9-7DBB-6852500B0D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Contacting politicians</a:t>
            </a:r>
          </a:p>
          <a:p>
            <a:pPr eaLnBrk="1" hangingPunct="1"/>
            <a:r>
              <a:rPr lang="en-US" altLang="en-US" sz="2400"/>
              <a:t>Joining interest groups</a:t>
            </a:r>
          </a:p>
          <a:p>
            <a:pPr eaLnBrk="1" hangingPunct="1"/>
            <a:r>
              <a:rPr lang="en-US" altLang="en-US" sz="2400"/>
              <a:t>Using courts</a:t>
            </a:r>
          </a:p>
          <a:p>
            <a:pPr eaLnBrk="1" hangingPunct="1"/>
            <a:r>
              <a:rPr lang="en-US" altLang="en-US" sz="2400"/>
              <a:t>Protest</a:t>
            </a:r>
          </a:p>
          <a:p>
            <a:pPr eaLnBrk="1" hangingPunct="1"/>
            <a:r>
              <a:rPr lang="en-US" altLang="en-US" sz="2400"/>
              <a:t>Comparative perspective</a:t>
            </a:r>
          </a:p>
          <a:p>
            <a:pPr eaLnBrk="1" hangingPunct="1"/>
            <a:r>
              <a:rPr lang="en-US" altLang="en-US" sz="2400"/>
              <a:t>Role of the Internet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6D42A33-58E7-829A-F4B0-F2330F214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Forms of Political Participation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5DC882CF-61B8-2205-2559-BD2779E1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0313"/>
            <a:ext cx="6754813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21B196F1-B8A2-4647-A4A6-B37DBADBA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2849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B852F722-A35F-8DA4-314E-2182256E0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A33ED-92A1-3D31-89A5-8A5A4C38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8" y="1097523"/>
            <a:ext cx="8428643" cy="46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4031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A0186546-8E6F-72C6-3254-B87693EA2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1248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hart shows 2020 and 2024 presidential contests were two of the highest-turnout elections in the past century">
            <a:extLst>
              <a:ext uri="{FF2B5EF4-FFF2-40B4-BE49-F238E27FC236}">
                <a16:creationId xmlns:a16="http://schemas.microsoft.com/office/drawing/2014/main" id="{5E1AE4B5-CE8E-5FBF-B8FD-03A72671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357313"/>
            <a:ext cx="40005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19AE8F5A-809B-713D-7A66-DB07C0258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304800"/>
            <a:ext cx="51085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4A530D-F052-0AAA-2256-9FF97CD3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365"/>
            <a:ext cx="9144000" cy="51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9773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0856BD4-0680-0A2E-2DFD-918307107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Factors influencing turnout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F7F59FC-833D-58BB-BAC8-A00BEFC476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Cost/benefit equation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3480</TotalTime>
  <Words>115</Words>
  <Application>Microsoft Office PowerPoint</Application>
  <PresentationFormat>On-screen Show (4:3)</PresentationFormat>
  <Paragraphs>46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Political Participation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influencing turnout</vt:lpstr>
      <vt:lpstr>Demographic Factors</vt:lpstr>
      <vt:lpstr>Group differences in turnout</vt:lpstr>
      <vt:lpstr>PowerPoint Presentation</vt:lpstr>
      <vt:lpstr>PowerPoint Presentation</vt:lpstr>
      <vt:lpstr>Legal/Institutional factors</vt:lpstr>
      <vt:lpstr>PowerPoint Presentation</vt:lpstr>
      <vt:lpstr>PowerPoint Presentation</vt:lpstr>
      <vt:lpstr>PowerPoint Presentation</vt:lpstr>
      <vt:lpstr>Political Factors</vt:lpstr>
      <vt:lpstr>Attitudinal Factors</vt:lpstr>
      <vt:lpstr>The big picture</vt:lpstr>
      <vt:lpstr>Other forms of political participation</vt:lpstr>
      <vt:lpstr>Forms of Political Participation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Participation</dc:title>
  <dc:creator>Steven Greene</dc:creator>
  <cp:lastModifiedBy>Steven H Greene</cp:lastModifiedBy>
  <cp:revision>147</cp:revision>
  <cp:lastPrinted>2017-09-25T19:04:53Z</cp:lastPrinted>
  <dcterms:created xsi:type="dcterms:W3CDTF">1998-08-31T20:41:21Z</dcterms:created>
  <dcterms:modified xsi:type="dcterms:W3CDTF">2025-09-19T19:46:12Z</dcterms:modified>
</cp:coreProperties>
</file>