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684" r:id="rId3"/>
    <p:sldMasterId id="2147483696" r:id="rId4"/>
    <p:sldMasterId id="2147483708" r:id="rId5"/>
    <p:sldMasterId id="2147483720" r:id="rId6"/>
    <p:sldMasterId id="2147483816" r:id="rId7"/>
  </p:sldMasterIdLst>
  <p:notesMasterIdLst>
    <p:notesMasterId r:id="rId30"/>
  </p:notesMasterIdLst>
  <p:handoutMasterIdLst>
    <p:handoutMasterId r:id="rId31"/>
  </p:handoutMasterIdLst>
  <p:sldIdLst>
    <p:sldId id="256" r:id="rId8"/>
    <p:sldId id="265" r:id="rId9"/>
    <p:sldId id="257" r:id="rId10"/>
    <p:sldId id="286" r:id="rId11"/>
    <p:sldId id="272" r:id="rId12"/>
    <p:sldId id="258" r:id="rId13"/>
    <p:sldId id="259" r:id="rId14"/>
    <p:sldId id="274" r:id="rId15"/>
    <p:sldId id="298" r:id="rId16"/>
    <p:sldId id="285" r:id="rId17"/>
    <p:sldId id="261" r:id="rId18"/>
    <p:sldId id="262" r:id="rId19"/>
    <p:sldId id="296" r:id="rId20"/>
    <p:sldId id="283" r:id="rId21"/>
    <p:sldId id="297" r:id="rId22"/>
    <p:sldId id="263" r:id="rId23"/>
    <p:sldId id="289" r:id="rId24"/>
    <p:sldId id="287" r:id="rId25"/>
    <p:sldId id="292" r:id="rId26"/>
    <p:sldId id="293" r:id="rId27"/>
    <p:sldId id="291" r:id="rId28"/>
    <p:sldId id="269" r:id="rId29"/>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7C25F-F7F1-4160-9363-C8E282583BEA}" v="86" dt="2025-09-02T02:32:06.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4660" autoAdjust="0"/>
  </p:normalViewPr>
  <p:slideViewPr>
    <p:cSldViewPr>
      <p:cViewPr varScale="1">
        <p:scale>
          <a:sx n="111" d="100"/>
          <a:sy n="111" d="100"/>
        </p:scale>
        <p:origin x="16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Greene" userId="71916a85061e9be7" providerId="LiveId" clId="{CF27C25F-F7F1-4160-9363-C8E282583BEA}"/>
    <pc:docChg chg="undo custSel addSld delSld modSld">
      <pc:chgData name="Steven Greene" userId="71916a85061e9be7" providerId="LiveId" clId="{CF27C25F-F7F1-4160-9363-C8E282583BEA}" dt="2025-09-02T02:32:06.145" v="107" actId="20577"/>
      <pc:docMkLst>
        <pc:docMk/>
      </pc:docMkLst>
      <pc:sldChg chg="modSp modAnim">
        <pc:chgData name="Steven Greene" userId="71916a85061e9be7" providerId="LiveId" clId="{CF27C25F-F7F1-4160-9363-C8E282583BEA}" dt="2025-09-02T02:32:06.145" v="107" actId="20577"/>
        <pc:sldMkLst>
          <pc:docMk/>
          <pc:sldMk cId="0" sldId="262"/>
        </pc:sldMkLst>
        <pc:spChg chg="mod">
          <ac:chgData name="Steven Greene" userId="71916a85061e9be7" providerId="LiveId" clId="{CF27C25F-F7F1-4160-9363-C8E282583BEA}" dt="2025-09-02T02:32:06.145" v="107" actId="20577"/>
          <ac:spMkLst>
            <pc:docMk/>
            <pc:sldMk cId="0" sldId="262"/>
            <ac:spMk id="15363" creationId="{841D5791-CC18-F2AA-314E-6A38D4B1592B}"/>
          </ac:spMkLst>
        </pc:spChg>
      </pc:sldChg>
      <pc:sldChg chg="modSp modAnim">
        <pc:chgData name="Steven Greene" userId="71916a85061e9be7" providerId="LiveId" clId="{CF27C25F-F7F1-4160-9363-C8E282583BEA}" dt="2025-09-02T02:19:06.282" v="23" actId="20577"/>
        <pc:sldMkLst>
          <pc:docMk/>
          <pc:sldMk cId="0" sldId="263"/>
        </pc:sldMkLst>
        <pc:spChg chg="mod">
          <ac:chgData name="Steven Greene" userId="71916a85061e9be7" providerId="LiveId" clId="{CF27C25F-F7F1-4160-9363-C8E282583BEA}" dt="2025-09-02T02:19:06.282" v="23" actId="20577"/>
          <ac:spMkLst>
            <pc:docMk/>
            <pc:sldMk cId="0" sldId="263"/>
            <ac:spMk id="17411" creationId="{C5E42E2A-1254-6D58-57FE-575445F7545C}"/>
          </ac:spMkLst>
        </pc:spChg>
      </pc:sldChg>
      <pc:sldChg chg="modSp">
        <pc:chgData name="Steven Greene" userId="71916a85061e9be7" providerId="LiveId" clId="{CF27C25F-F7F1-4160-9363-C8E282583BEA}" dt="2025-09-02T02:21:33.011" v="38" actId="14100"/>
        <pc:sldMkLst>
          <pc:docMk/>
          <pc:sldMk cId="0" sldId="274"/>
        </pc:sldMkLst>
        <pc:picChg chg="mod">
          <ac:chgData name="Steven Greene" userId="71916a85061e9be7" providerId="LiveId" clId="{CF27C25F-F7F1-4160-9363-C8E282583BEA}" dt="2025-09-02T02:21:33.011" v="38" actId="14100"/>
          <ac:picMkLst>
            <pc:docMk/>
            <pc:sldMk cId="0" sldId="274"/>
            <ac:picMk id="27650" creationId="{52B3ACB9-F12A-91D7-9963-EE99F69DF64C}"/>
          </ac:picMkLst>
        </pc:picChg>
      </pc:sldChg>
      <pc:sldChg chg="addSp delSp">
        <pc:chgData name="Steven Greene" userId="71916a85061e9be7" providerId="LiveId" clId="{CF27C25F-F7F1-4160-9363-C8E282583BEA}" dt="2025-09-02T02:31:14.783" v="60"/>
        <pc:sldMkLst>
          <pc:docMk/>
          <pc:sldMk cId="0" sldId="283"/>
        </pc:sldMkLst>
        <pc:picChg chg="add">
          <ac:chgData name="Steven Greene" userId="71916a85061e9be7" providerId="LiveId" clId="{CF27C25F-F7F1-4160-9363-C8E282583BEA}" dt="2025-09-02T02:31:14.783" v="60"/>
          <ac:picMkLst>
            <pc:docMk/>
            <pc:sldMk cId="0" sldId="283"/>
            <ac:picMk id="2" creationId="{FAC77D30-D374-2AFE-1C92-727F4FB22B64}"/>
          </ac:picMkLst>
        </pc:picChg>
        <pc:picChg chg="del">
          <ac:chgData name="Steven Greene" userId="71916a85061e9be7" providerId="LiveId" clId="{CF27C25F-F7F1-4160-9363-C8E282583BEA}" dt="2025-09-02T02:31:13.338" v="59" actId="478"/>
          <ac:picMkLst>
            <pc:docMk/>
            <pc:sldMk cId="0" sldId="283"/>
            <ac:picMk id="35845" creationId="{0E6AD4F7-0CAD-1A53-917E-6D9DEEFA0DD7}"/>
          </ac:picMkLst>
        </pc:picChg>
      </pc:sldChg>
      <pc:sldChg chg="modSp">
        <pc:chgData name="Steven Greene" userId="71916a85061e9be7" providerId="LiveId" clId="{CF27C25F-F7F1-4160-9363-C8E282583BEA}" dt="2025-09-02T02:21:11.309" v="37" actId="1076"/>
        <pc:sldMkLst>
          <pc:docMk/>
          <pc:sldMk cId="0" sldId="289"/>
        </pc:sldMkLst>
        <pc:spChg chg="mod">
          <ac:chgData name="Steven Greene" userId="71916a85061e9be7" providerId="LiveId" clId="{CF27C25F-F7F1-4160-9363-C8E282583BEA}" dt="2025-09-02T02:21:11.309" v="37" actId="1076"/>
          <ac:spMkLst>
            <pc:docMk/>
            <pc:sldMk cId="0" sldId="289"/>
            <ac:spMk id="38914" creationId="{9DCA7B3C-5895-A8F3-FC4A-7BA16EBBBA28}"/>
          </ac:spMkLst>
        </pc:spChg>
      </pc:sldChg>
      <pc:sldChg chg="addSp modSp new mod">
        <pc:chgData name="Steven Greene" userId="71916a85061e9be7" providerId="LiveId" clId="{CF27C25F-F7F1-4160-9363-C8E282583BEA}" dt="2025-09-02T02:20:18.818" v="31" actId="14100"/>
        <pc:sldMkLst>
          <pc:docMk/>
          <pc:sldMk cId="565291516" sldId="292"/>
        </pc:sldMkLst>
        <pc:picChg chg="add mod">
          <ac:chgData name="Steven Greene" userId="71916a85061e9be7" providerId="LiveId" clId="{CF27C25F-F7F1-4160-9363-C8E282583BEA}" dt="2025-09-02T02:20:18.818" v="31" actId="14100"/>
          <ac:picMkLst>
            <pc:docMk/>
            <pc:sldMk cId="565291516" sldId="292"/>
            <ac:picMk id="2" creationId="{0AA3C4F0-BE33-46B2-AB0F-38EB65B90111}"/>
          </ac:picMkLst>
        </pc:picChg>
      </pc:sldChg>
      <pc:sldChg chg="new del">
        <pc:chgData name="Steven Greene" userId="71916a85061e9be7" providerId="LiveId" clId="{CF27C25F-F7F1-4160-9363-C8E282583BEA}" dt="2025-09-02T02:19:59.354" v="25" actId="680"/>
        <pc:sldMkLst>
          <pc:docMk/>
          <pc:sldMk cId="4134596894" sldId="292"/>
        </pc:sldMkLst>
      </pc:sldChg>
      <pc:sldChg chg="addSp modSp new mod">
        <pc:chgData name="Steven Greene" userId="71916a85061e9be7" providerId="LiveId" clId="{CF27C25F-F7F1-4160-9363-C8E282583BEA}" dt="2025-09-02T02:21:03.903" v="36" actId="1076"/>
        <pc:sldMkLst>
          <pc:docMk/>
          <pc:sldMk cId="525316307" sldId="293"/>
        </pc:sldMkLst>
        <pc:picChg chg="add mod">
          <ac:chgData name="Steven Greene" userId="71916a85061e9be7" providerId="LiveId" clId="{CF27C25F-F7F1-4160-9363-C8E282583BEA}" dt="2025-09-02T02:21:03.903" v="36" actId="1076"/>
          <ac:picMkLst>
            <pc:docMk/>
            <pc:sldMk cId="525316307" sldId="293"/>
            <ac:picMk id="2" creationId="{534C69C9-DF4F-2FC3-0EEB-FE93BE77F84C}"/>
          </ac:picMkLst>
        </pc:picChg>
      </pc:sldChg>
      <pc:sldChg chg="addSp new del mod">
        <pc:chgData name="Steven Greene" userId="71916a85061e9be7" providerId="LiveId" clId="{CF27C25F-F7F1-4160-9363-C8E282583BEA}" dt="2025-09-02T02:24:34.993" v="53" actId="47"/>
        <pc:sldMkLst>
          <pc:docMk/>
          <pc:sldMk cId="508618693" sldId="294"/>
        </pc:sldMkLst>
        <pc:picChg chg="add">
          <ac:chgData name="Steven Greene" userId="71916a85061e9be7" providerId="LiveId" clId="{CF27C25F-F7F1-4160-9363-C8E282583BEA}" dt="2025-09-02T02:23:39.885" v="40" actId="22"/>
          <ac:picMkLst>
            <pc:docMk/>
            <pc:sldMk cId="508618693" sldId="294"/>
            <ac:picMk id="3" creationId="{23AFF1A8-FE5D-D624-2D4D-DAD005B775A0}"/>
          </ac:picMkLst>
        </pc:picChg>
      </pc:sldChg>
      <pc:sldChg chg="new del">
        <pc:chgData name="Steven Greene" userId="71916a85061e9be7" providerId="LiveId" clId="{CF27C25F-F7F1-4160-9363-C8E282583BEA}" dt="2025-09-02T02:24:31.309" v="52" actId="47"/>
        <pc:sldMkLst>
          <pc:docMk/>
          <pc:sldMk cId="1640408490" sldId="295"/>
        </pc:sldMkLst>
      </pc:sldChg>
      <pc:sldChg chg="addSp delSp modSp add mod modAnim">
        <pc:chgData name="Steven Greene" userId="71916a85061e9be7" providerId="LiveId" clId="{CF27C25F-F7F1-4160-9363-C8E282583BEA}" dt="2025-09-02T02:24:29.412" v="51" actId="1076"/>
        <pc:sldMkLst>
          <pc:docMk/>
          <pc:sldMk cId="2180074917" sldId="296"/>
        </pc:sldMkLst>
        <pc:spChg chg="add del mod">
          <ac:chgData name="Steven Greene" userId="71916a85061e9be7" providerId="LiveId" clId="{CF27C25F-F7F1-4160-9363-C8E282583BEA}" dt="2025-09-02T02:24:11.215" v="44" actId="478"/>
          <ac:spMkLst>
            <pc:docMk/>
            <pc:sldMk cId="2180074917" sldId="296"/>
            <ac:spMk id="2" creationId="{8670085B-031B-AD50-DC70-925121BB3D34}"/>
          </ac:spMkLst>
        </pc:spChg>
        <pc:spChg chg="add del mod">
          <ac:chgData name="Steven Greene" userId="71916a85061e9be7" providerId="LiveId" clId="{CF27C25F-F7F1-4160-9363-C8E282583BEA}" dt="2025-09-02T02:24:14.767" v="46" actId="478"/>
          <ac:spMkLst>
            <pc:docMk/>
            <pc:sldMk cId="2180074917" sldId="296"/>
            <ac:spMk id="3" creationId="{FAA641A7-2884-A596-1C41-63AD014D461A}"/>
          </ac:spMkLst>
        </pc:spChg>
        <pc:spChg chg="del">
          <ac:chgData name="Steven Greene" userId="71916a85061e9be7" providerId="LiveId" clId="{CF27C25F-F7F1-4160-9363-C8E282583BEA}" dt="2025-09-02T02:24:09.334" v="43" actId="478"/>
          <ac:spMkLst>
            <pc:docMk/>
            <pc:sldMk cId="2180074917" sldId="296"/>
            <ac:spMk id="15363" creationId="{3723357C-222D-0FFE-F69D-0B64A5D51D9D}"/>
          </ac:spMkLst>
        </pc:spChg>
        <pc:spChg chg="del">
          <ac:chgData name="Steven Greene" userId="71916a85061e9be7" providerId="LiveId" clId="{CF27C25F-F7F1-4160-9363-C8E282583BEA}" dt="2025-09-02T02:24:13.515" v="45" actId="478"/>
          <ac:spMkLst>
            <pc:docMk/>
            <pc:sldMk cId="2180074917" sldId="296"/>
            <ac:spMk id="34818" creationId="{8D90E27D-F13A-7BBD-60ED-D10DD155D823}"/>
          </ac:spMkLst>
        </pc:spChg>
        <pc:picChg chg="add mod">
          <ac:chgData name="Steven Greene" userId="71916a85061e9be7" providerId="LiveId" clId="{CF27C25F-F7F1-4160-9363-C8E282583BEA}" dt="2025-09-02T02:24:29.412" v="51" actId="1076"/>
          <ac:picMkLst>
            <pc:docMk/>
            <pc:sldMk cId="2180074917" sldId="296"/>
            <ac:picMk id="4" creationId="{97162A81-F334-22CE-1185-C640FDD435E3}"/>
          </ac:picMkLst>
        </pc:picChg>
      </pc:sldChg>
      <pc:sldChg chg="addSp modSp new mod">
        <pc:chgData name="Steven Greene" userId="71916a85061e9be7" providerId="LiveId" clId="{CF27C25F-F7F1-4160-9363-C8E282583BEA}" dt="2025-09-02T02:29:51.574" v="58" actId="1076"/>
        <pc:sldMkLst>
          <pc:docMk/>
          <pc:sldMk cId="350042384" sldId="297"/>
        </pc:sldMkLst>
        <pc:picChg chg="add mod">
          <ac:chgData name="Steven Greene" userId="71916a85061e9be7" providerId="LiveId" clId="{CF27C25F-F7F1-4160-9363-C8E282583BEA}" dt="2025-09-02T02:29:51.574" v="58" actId="1076"/>
          <ac:picMkLst>
            <pc:docMk/>
            <pc:sldMk cId="350042384" sldId="297"/>
            <ac:picMk id="2" creationId="{BDEBA6D9-588F-ABF9-1F9B-222F41E75406}"/>
          </ac:picMkLst>
        </pc:picChg>
      </pc:sldChg>
      <pc:sldChg chg="add del">
        <pc:chgData name="Steven Greene" userId="71916a85061e9be7" providerId="LiveId" clId="{CF27C25F-F7F1-4160-9363-C8E282583BEA}" dt="2025-09-02T02:24:20.909" v="48"/>
        <pc:sldMkLst>
          <pc:docMk/>
          <pc:sldMk cId="2750658847"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47041F2-0EB8-C12A-4468-AC214E5E365A}"/>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defTabSz="966056">
              <a:defRPr sz="1300">
                <a:latin typeface="Times New Roman" charset="0"/>
              </a:defRPr>
            </a:lvl1pPr>
          </a:lstStyle>
          <a:p>
            <a:pPr>
              <a:defRPr/>
            </a:pPr>
            <a:endParaRPr lang="en-US"/>
          </a:p>
        </p:txBody>
      </p:sp>
      <p:sp>
        <p:nvSpPr>
          <p:cNvPr id="61443" name="Rectangle 3">
            <a:extLst>
              <a:ext uri="{FF2B5EF4-FFF2-40B4-BE49-F238E27FC236}">
                <a16:creationId xmlns:a16="http://schemas.microsoft.com/office/drawing/2014/main" id="{6DD45CFC-802B-3F46-C54B-1E2F174A2678}"/>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algn="r" defTabSz="966056">
              <a:defRPr sz="1300">
                <a:latin typeface="Times New Roman" charset="0"/>
              </a:defRPr>
            </a:lvl1pPr>
          </a:lstStyle>
          <a:p>
            <a:pPr>
              <a:defRPr/>
            </a:pPr>
            <a:endParaRPr lang="en-US"/>
          </a:p>
        </p:txBody>
      </p:sp>
      <p:sp>
        <p:nvSpPr>
          <p:cNvPr id="61444" name="Rectangle 4">
            <a:extLst>
              <a:ext uri="{FF2B5EF4-FFF2-40B4-BE49-F238E27FC236}">
                <a16:creationId xmlns:a16="http://schemas.microsoft.com/office/drawing/2014/main" id="{9D2C47F7-65F3-0DB0-9A67-4ADCCC08C730}"/>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defTabSz="966056">
              <a:defRPr sz="1300">
                <a:latin typeface="Times New Roman" charset="0"/>
              </a:defRPr>
            </a:lvl1pPr>
          </a:lstStyle>
          <a:p>
            <a:pPr>
              <a:defRPr/>
            </a:pPr>
            <a:endParaRPr lang="en-US"/>
          </a:p>
        </p:txBody>
      </p:sp>
      <p:sp>
        <p:nvSpPr>
          <p:cNvPr id="61445" name="Rectangle 5">
            <a:extLst>
              <a:ext uri="{FF2B5EF4-FFF2-40B4-BE49-F238E27FC236}">
                <a16:creationId xmlns:a16="http://schemas.microsoft.com/office/drawing/2014/main" id="{67E2266C-1816-0FD8-AF8F-2ABB00D889E8}"/>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algn="r" defTabSz="965200">
              <a:defRPr sz="1300"/>
            </a:lvl1pPr>
          </a:lstStyle>
          <a:p>
            <a:fld id="{82AE6BB7-8BF6-4E51-BCFA-327D113B3AA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9AB52E-BC16-E0FE-0946-BD2E13E44C0D}"/>
              </a:ext>
            </a:extLst>
          </p:cNvPr>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225BF2A-E49E-9B62-493D-A17223C02AD7}"/>
              </a:ext>
            </a:extLst>
          </p:cNvPr>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83F4CA25-E133-491B-8B7E-BBBE51BC71F7}" type="datetimeFigureOut">
              <a:rPr lang="en-US"/>
              <a:pPr>
                <a:defRPr/>
              </a:pPr>
              <a:t>9/2/2025</a:t>
            </a:fld>
            <a:endParaRPr lang="en-US"/>
          </a:p>
        </p:txBody>
      </p:sp>
      <p:sp>
        <p:nvSpPr>
          <p:cNvPr id="4" name="Slide Image Placeholder 3">
            <a:extLst>
              <a:ext uri="{FF2B5EF4-FFF2-40B4-BE49-F238E27FC236}">
                <a16:creationId xmlns:a16="http://schemas.microsoft.com/office/drawing/2014/main" id="{EE9A2BDD-3AA6-4339-628F-FA2D6CE612DF}"/>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082B3AB-9C81-972B-D7DD-7954BCEF9E19}"/>
              </a:ext>
            </a:extLst>
          </p:cNvPr>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8564CBA-B5CF-67F4-01CB-0F7A215870FE}"/>
              </a:ext>
            </a:extLst>
          </p:cNvPr>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214F306-4A36-7EBB-0E4A-9BB3D837EECA}"/>
              </a:ext>
            </a:extLst>
          </p:cNvPr>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B8350CB-AC51-463D-B336-5038505A245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FF63F8D-D498-71B5-ED53-8FA199DA05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84225" indent="-301625">
              <a:defRPr sz="2800">
                <a:solidFill>
                  <a:schemeClr val="tx1"/>
                </a:solidFill>
                <a:latin typeface="Times New Roman" panose="02020603050405020304" pitchFamily="18" charset="0"/>
              </a:defRPr>
            </a:lvl2pPr>
            <a:lvl3pPr marL="1208088" indent="-241300">
              <a:defRPr sz="2800">
                <a:solidFill>
                  <a:schemeClr val="tx1"/>
                </a:solidFill>
                <a:latin typeface="Times New Roman" panose="02020603050405020304" pitchFamily="18" charset="0"/>
              </a:defRPr>
            </a:lvl3pPr>
            <a:lvl4pPr marL="1690688" indent="-241300">
              <a:defRPr sz="2800">
                <a:solidFill>
                  <a:schemeClr val="tx1"/>
                </a:solidFill>
                <a:latin typeface="Times New Roman" panose="02020603050405020304" pitchFamily="18" charset="0"/>
              </a:defRPr>
            </a:lvl4pPr>
            <a:lvl5pPr marL="2174875" indent="-241300">
              <a:defRPr sz="2800">
                <a:solidFill>
                  <a:schemeClr val="tx1"/>
                </a:solidFill>
                <a:latin typeface="Times New Roman" panose="02020603050405020304" pitchFamily="18" charset="0"/>
              </a:defRPr>
            </a:lvl5pPr>
            <a:lvl6pPr marL="2632075" indent="-241300" eaLnBrk="0" fontAlgn="base" hangingPunct="0">
              <a:spcBef>
                <a:spcPct val="0"/>
              </a:spcBef>
              <a:spcAft>
                <a:spcPct val="0"/>
              </a:spcAft>
              <a:defRPr sz="2800">
                <a:solidFill>
                  <a:schemeClr val="tx1"/>
                </a:solidFill>
                <a:latin typeface="Times New Roman" panose="02020603050405020304" pitchFamily="18" charset="0"/>
              </a:defRPr>
            </a:lvl6pPr>
            <a:lvl7pPr marL="3089275" indent="-241300" eaLnBrk="0" fontAlgn="base" hangingPunct="0">
              <a:spcBef>
                <a:spcPct val="0"/>
              </a:spcBef>
              <a:spcAft>
                <a:spcPct val="0"/>
              </a:spcAft>
              <a:defRPr sz="2800">
                <a:solidFill>
                  <a:schemeClr val="tx1"/>
                </a:solidFill>
                <a:latin typeface="Times New Roman" panose="02020603050405020304" pitchFamily="18" charset="0"/>
              </a:defRPr>
            </a:lvl7pPr>
            <a:lvl8pPr marL="3546475" indent="-241300" eaLnBrk="0" fontAlgn="base" hangingPunct="0">
              <a:spcBef>
                <a:spcPct val="0"/>
              </a:spcBef>
              <a:spcAft>
                <a:spcPct val="0"/>
              </a:spcAft>
              <a:defRPr sz="2800">
                <a:solidFill>
                  <a:schemeClr val="tx1"/>
                </a:solidFill>
                <a:latin typeface="Times New Roman" panose="02020603050405020304" pitchFamily="18" charset="0"/>
              </a:defRPr>
            </a:lvl8pPr>
            <a:lvl9pPr marL="4003675" indent="-2413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fld id="{C7274257-E12C-4408-B3FA-3327EE127069}" type="slidenum">
              <a:rPr lang="en-US" altLang="en-US" sz="1300">
                <a:latin typeface="Calibri" panose="020F0502020204030204" pitchFamily="34" charset="0"/>
                <a:ea typeface="ＭＳ Ｐゴシック" panose="020B0600070205080204" pitchFamily="34" charset="-128"/>
              </a:rPr>
              <a:pPr eaLnBrk="1" hangingPunct="1"/>
              <a:t>14</a:t>
            </a:fld>
            <a:endParaRPr lang="en-US" altLang="en-US" sz="1300">
              <a:latin typeface="Calibri" panose="020F0502020204030204" pitchFamily="34" charset="0"/>
              <a:ea typeface="ＭＳ Ｐゴシック" panose="020B0600070205080204" pitchFamily="34" charset="-128"/>
            </a:endParaRPr>
          </a:p>
        </p:txBody>
      </p:sp>
      <p:sp>
        <p:nvSpPr>
          <p:cNvPr id="36867" name="Rectangle 2">
            <a:extLst>
              <a:ext uri="{FF2B5EF4-FFF2-40B4-BE49-F238E27FC236}">
                <a16:creationId xmlns:a16="http://schemas.microsoft.com/office/drawing/2014/main" id="{0E77ED96-6E02-E7EE-336D-1FAE9B753E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F80E4874-BE69-2F3F-F48C-D31E68226F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table displays how ideology is correlated to sex, race, age, religion, education, and political party. In which factors do you see the strongest and weakest correlations, and how might you account for that?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06404-20A7-B9BE-E3E6-A4C7CB520ABC}"/>
              </a:ext>
            </a:extLst>
          </p:cNvPr>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139A54D8-6E4F-AC16-2BF9-0FEDD11A3CCE}"/>
              </a:ext>
            </a:extLst>
          </p:cNvPr>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66C476C6-E6D0-5826-8F3F-E53907BCC2C7}"/>
              </a:ext>
            </a:extLst>
          </p:cNvPr>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a:extLst>
              <a:ext uri="{FF2B5EF4-FFF2-40B4-BE49-F238E27FC236}">
                <a16:creationId xmlns:a16="http://schemas.microsoft.com/office/drawing/2014/main" id="{D5835BF1-C4A1-9F55-972C-7FB211E375E8}"/>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22148896-A3CA-25C4-2E4C-BD405807B347}"/>
              </a:ext>
            </a:extLst>
          </p:cNvPr>
          <p:cNvSpPr>
            <a:spLocks noGrp="1"/>
          </p:cNvSpPr>
          <p:nvPr>
            <p:ph type="sldNum" sz="quarter" idx="12"/>
          </p:nvPr>
        </p:nvSpPr>
        <p:spPr/>
        <p:txBody>
          <a:bodyPr/>
          <a:lstStyle>
            <a:lvl1pPr>
              <a:defRPr>
                <a:solidFill>
                  <a:srgbClr val="FFFFFF"/>
                </a:solidFill>
              </a:defRPr>
            </a:lvl1pPr>
          </a:lstStyle>
          <a:p>
            <a:fld id="{68A6F40E-AE1F-472D-886D-FA56306FB0D1}" type="slidenum">
              <a:rPr lang="en-US" altLang="en-US"/>
              <a:pPr/>
              <a:t>‹#›</a:t>
            </a:fld>
            <a:endParaRPr lang="en-US" altLang="en-US"/>
          </a:p>
        </p:txBody>
      </p:sp>
    </p:spTree>
    <p:extLst>
      <p:ext uri="{BB962C8B-B14F-4D97-AF65-F5344CB8AC3E}">
        <p14:creationId xmlns:p14="http://schemas.microsoft.com/office/powerpoint/2010/main" val="3646476223"/>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9B36227-2A41-AD70-A042-DC6077191AA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EC6087-B122-58C9-48CA-399167B832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E157B9-022E-2FE4-0D61-FE60107908B2}"/>
              </a:ext>
            </a:extLst>
          </p:cNvPr>
          <p:cNvSpPr>
            <a:spLocks noGrp="1"/>
          </p:cNvSpPr>
          <p:nvPr>
            <p:ph type="sldNum" sz="quarter" idx="12"/>
          </p:nvPr>
        </p:nvSpPr>
        <p:spPr/>
        <p:txBody>
          <a:bodyPr/>
          <a:lstStyle>
            <a:lvl1pPr>
              <a:defRPr/>
            </a:lvl1pPr>
          </a:lstStyle>
          <a:p>
            <a:fld id="{993462D7-34A4-417D-B69E-0604ACFAE50B}" type="slidenum">
              <a:rPr lang="en-US" altLang="en-US"/>
              <a:pPr/>
              <a:t>‹#›</a:t>
            </a:fld>
            <a:endParaRPr lang="en-US" altLang="en-US"/>
          </a:p>
        </p:txBody>
      </p:sp>
    </p:spTree>
    <p:extLst>
      <p:ext uri="{BB962C8B-B14F-4D97-AF65-F5344CB8AC3E}">
        <p14:creationId xmlns:p14="http://schemas.microsoft.com/office/powerpoint/2010/main" val="1160668249"/>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592B744-8542-A549-C4D4-BA21B93AE05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1A463A6-8C66-C462-8342-D9ECA7DC9C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1A0859-C8D7-B0B7-6B69-F5536E8B3DCF}"/>
              </a:ext>
            </a:extLst>
          </p:cNvPr>
          <p:cNvSpPr>
            <a:spLocks noGrp="1"/>
          </p:cNvSpPr>
          <p:nvPr>
            <p:ph type="sldNum" sz="quarter" idx="12"/>
          </p:nvPr>
        </p:nvSpPr>
        <p:spPr/>
        <p:txBody>
          <a:bodyPr/>
          <a:lstStyle>
            <a:lvl1pPr>
              <a:defRPr/>
            </a:lvl1pPr>
          </a:lstStyle>
          <a:p>
            <a:fld id="{D74C916F-9A6E-41AA-925E-6A41819FCB0E}" type="slidenum">
              <a:rPr lang="en-US" altLang="en-US"/>
              <a:pPr/>
              <a:t>‹#›</a:t>
            </a:fld>
            <a:endParaRPr lang="en-US" altLang="en-US"/>
          </a:p>
        </p:txBody>
      </p:sp>
    </p:spTree>
    <p:extLst>
      <p:ext uri="{BB962C8B-B14F-4D97-AF65-F5344CB8AC3E}">
        <p14:creationId xmlns:p14="http://schemas.microsoft.com/office/powerpoint/2010/main" val="290306607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54715-DC88-7BFA-7FAA-C5FD050036EC}"/>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E66EF281-57C9-B3E4-30AB-422C69AC44F6}"/>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06203548-6C36-7107-40D0-3190CFAFB581}"/>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9F7AC67D-AACD-B0B8-93DA-9D697695527A}"/>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6A395A58-4F56-7E7A-02B0-DFCE0C5FD0FA}"/>
              </a:ext>
            </a:extLst>
          </p:cNvPr>
          <p:cNvSpPr>
            <a:spLocks noGrp="1"/>
          </p:cNvSpPr>
          <p:nvPr>
            <p:ph type="sldNum" sz="quarter" idx="12"/>
          </p:nvPr>
        </p:nvSpPr>
        <p:spPr/>
        <p:txBody>
          <a:bodyPr/>
          <a:lstStyle>
            <a:lvl1pPr>
              <a:defRPr/>
            </a:lvl1pPr>
          </a:lstStyle>
          <a:p>
            <a:fld id="{F6852BAB-A7B2-4C67-8FAB-38CE84BB1376}" type="slidenum">
              <a:rPr lang="en-US" altLang="en-US"/>
              <a:pPr/>
              <a:t>‹#›</a:t>
            </a:fld>
            <a:endParaRPr lang="en-US" altLang="en-US"/>
          </a:p>
        </p:txBody>
      </p:sp>
    </p:spTree>
    <p:extLst>
      <p:ext uri="{BB962C8B-B14F-4D97-AF65-F5344CB8AC3E}">
        <p14:creationId xmlns:p14="http://schemas.microsoft.com/office/powerpoint/2010/main" val="3219131230"/>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B86FEF7-B7E7-E722-CB6D-07C3DD45BED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D4C2415-B173-7E5A-DB46-32D7802337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8CD5CB-3E98-0DB2-4CF3-89FF537250DF}"/>
              </a:ext>
            </a:extLst>
          </p:cNvPr>
          <p:cNvSpPr>
            <a:spLocks noGrp="1"/>
          </p:cNvSpPr>
          <p:nvPr>
            <p:ph type="sldNum" sz="quarter" idx="12"/>
          </p:nvPr>
        </p:nvSpPr>
        <p:spPr/>
        <p:txBody>
          <a:bodyPr/>
          <a:lstStyle>
            <a:lvl1pPr>
              <a:defRPr/>
            </a:lvl1pPr>
          </a:lstStyle>
          <a:p>
            <a:fld id="{8E62C749-7E15-4B0F-9CCE-87512C1A4590}" type="slidenum">
              <a:rPr lang="en-US" altLang="en-US"/>
              <a:pPr/>
              <a:t>‹#›</a:t>
            </a:fld>
            <a:endParaRPr lang="en-US" altLang="en-US"/>
          </a:p>
        </p:txBody>
      </p:sp>
    </p:spTree>
    <p:extLst>
      <p:ext uri="{BB962C8B-B14F-4D97-AF65-F5344CB8AC3E}">
        <p14:creationId xmlns:p14="http://schemas.microsoft.com/office/powerpoint/2010/main" val="3310940057"/>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728DEA4-1D4E-3547-9602-D60BBEC40092}"/>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2BE084D-6E09-E435-D75C-6CCC230100E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46EFFE0-C2E3-28F9-CC0C-5A47B58FEE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504BCD-4F9B-87AD-C9FE-3298079E1063}"/>
              </a:ext>
            </a:extLst>
          </p:cNvPr>
          <p:cNvSpPr>
            <a:spLocks noGrp="1"/>
          </p:cNvSpPr>
          <p:nvPr>
            <p:ph type="sldNum" sz="quarter" idx="12"/>
          </p:nvPr>
        </p:nvSpPr>
        <p:spPr/>
        <p:txBody>
          <a:bodyPr/>
          <a:lstStyle>
            <a:lvl1pPr>
              <a:defRPr/>
            </a:lvl1pPr>
          </a:lstStyle>
          <a:p>
            <a:fld id="{1D36D35F-64E5-4884-98BC-9FDE2E728357}" type="slidenum">
              <a:rPr lang="en-US" altLang="en-US"/>
              <a:pPr/>
              <a:t>‹#›</a:t>
            </a:fld>
            <a:endParaRPr lang="en-US" altLang="en-US"/>
          </a:p>
        </p:txBody>
      </p:sp>
    </p:spTree>
    <p:extLst>
      <p:ext uri="{BB962C8B-B14F-4D97-AF65-F5344CB8AC3E}">
        <p14:creationId xmlns:p14="http://schemas.microsoft.com/office/powerpoint/2010/main" val="2462860791"/>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C70C5EF7-C040-305B-1C8B-C51049576FB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63D4597-7CDD-84C0-4539-CE4C4541A4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B90CB9-DD81-6CAE-9D09-D8E55D57EA98}"/>
              </a:ext>
            </a:extLst>
          </p:cNvPr>
          <p:cNvSpPr>
            <a:spLocks noGrp="1"/>
          </p:cNvSpPr>
          <p:nvPr>
            <p:ph type="sldNum" sz="quarter" idx="12"/>
          </p:nvPr>
        </p:nvSpPr>
        <p:spPr/>
        <p:txBody>
          <a:bodyPr/>
          <a:lstStyle>
            <a:lvl1pPr>
              <a:defRPr/>
            </a:lvl1pPr>
          </a:lstStyle>
          <a:p>
            <a:fld id="{B7A8B923-5D4F-4527-8485-C8891111D44D}" type="slidenum">
              <a:rPr lang="en-US" altLang="en-US"/>
              <a:pPr/>
              <a:t>‹#›</a:t>
            </a:fld>
            <a:endParaRPr lang="en-US" altLang="en-US"/>
          </a:p>
        </p:txBody>
      </p:sp>
    </p:spTree>
    <p:extLst>
      <p:ext uri="{BB962C8B-B14F-4D97-AF65-F5344CB8AC3E}">
        <p14:creationId xmlns:p14="http://schemas.microsoft.com/office/powerpoint/2010/main" val="490722918"/>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B02835E5-B991-8DA1-BE54-58737FB5329D}"/>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0E0003E-C053-FCC3-6953-145B8BA5E60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0FDEDA6-064C-6CC6-FAE1-5C927FDCE8C1}"/>
              </a:ext>
            </a:extLst>
          </p:cNvPr>
          <p:cNvSpPr>
            <a:spLocks noGrp="1"/>
          </p:cNvSpPr>
          <p:nvPr>
            <p:ph type="sldNum" sz="quarter" idx="12"/>
          </p:nvPr>
        </p:nvSpPr>
        <p:spPr/>
        <p:txBody>
          <a:bodyPr/>
          <a:lstStyle>
            <a:lvl1pPr>
              <a:defRPr/>
            </a:lvl1pPr>
          </a:lstStyle>
          <a:p>
            <a:fld id="{E9156162-815E-4968-A3DF-77AD183B2B6C}" type="slidenum">
              <a:rPr lang="en-US" altLang="en-US"/>
              <a:pPr/>
              <a:t>‹#›</a:t>
            </a:fld>
            <a:endParaRPr lang="en-US" altLang="en-US"/>
          </a:p>
        </p:txBody>
      </p:sp>
    </p:spTree>
    <p:extLst>
      <p:ext uri="{BB962C8B-B14F-4D97-AF65-F5344CB8AC3E}">
        <p14:creationId xmlns:p14="http://schemas.microsoft.com/office/powerpoint/2010/main" val="2877509040"/>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4B27C65-03FC-15CE-D0E7-B9CAE02AEEB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792AD20-86AA-F79D-DBF5-8638FCC2C10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8A5984E-8810-0372-DD60-989A082FDF16}"/>
              </a:ext>
            </a:extLst>
          </p:cNvPr>
          <p:cNvSpPr>
            <a:spLocks noGrp="1"/>
          </p:cNvSpPr>
          <p:nvPr>
            <p:ph type="sldNum" sz="quarter" idx="12"/>
          </p:nvPr>
        </p:nvSpPr>
        <p:spPr/>
        <p:txBody>
          <a:bodyPr/>
          <a:lstStyle>
            <a:lvl1pPr>
              <a:defRPr/>
            </a:lvl1pPr>
          </a:lstStyle>
          <a:p>
            <a:fld id="{0485155B-83C5-412F-AD29-D9FC1934736A}" type="slidenum">
              <a:rPr lang="en-US" altLang="en-US"/>
              <a:pPr/>
              <a:t>‹#›</a:t>
            </a:fld>
            <a:endParaRPr lang="en-US" altLang="en-US"/>
          </a:p>
        </p:txBody>
      </p:sp>
    </p:spTree>
    <p:extLst>
      <p:ext uri="{BB962C8B-B14F-4D97-AF65-F5344CB8AC3E}">
        <p14:creationId xmlns:p14="http://schemas.microsoft.com/office/powerpoint/2010/main" val="2334146646"/>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4685E4-F473-EDEE-205B-DE0B4BFCA62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B53A42E-A07B-0C78-3BDD-D96D280534C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AA0F5A1-ADF4-CF51-1FC0-13ADDE91001A}"/>
              </a:ext>
            </a:extLst>
          </p:cNvPr>
          <p:cNvSpPr>
            <a:spLocks noGrp="1"/>
          </p:cNvSpPr>
          <p:nvPr>
            <p:ph type="sldNum" sz="quarter" idx="12"/>
          </p:nvPr>
        </p:nvSpPr>
        <p:spPr/>
        <p:txBody>
          <a:bodyPr/>
          <a:lstStyle>
            <a:lvl1pPr>
              <a:defRPr/>
            </a:lvl1pPr>
          </a:lstStyle>
          <a:p>
            <a:fld id="{3287BACE-D153-4F54-A68B-450F857B2BEA}" type="slidenum">
              <a:rPr lang="en-US" altLang="en-US"/>
              <a:pPr/>
              <a:t>‹#›</a:t>
            </a:fld>
            <a:endParaRPr lang="en-US" altLang="en-US"/>
          </a:p>
        </p:txBody>
      </p:sp>
    </p:spTree>
    <p:extLst>
      <p:ext uri="{BB962C8B-B14F-4D97-AF65-F5344CB8AC3E}">
        <p14:creationId xmlns:p14="http://schemas.microsoft.com/office/powerpoint/2010/main" val="3485605771"/>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B2E88060-FE44-4E32-3611-910AD05C81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AE6E763-ABA0-A6F8-289F-E0F37B6A91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AD11AE-BE6A-CCB2-CDE2-E722FF917C60}"/>
              </a:ext>
            </a:extLst>
          </p:cNvPr>
          <p:cNvSpPr>
            <a:spLocks noGrp="1"/>
          </p:cNvSpPr>
          <p:nvPr>
            <p:ph type="sldNum" sz="quarter" idx="12"/>
          </p:nvPr>
        </p:nvSpPr>
        <p:spPr/>
        <p:txBody>
          <a:bodyPr/>
          <a:lstStyle>
            <a:lvl1pPr>
              <a:defRPr/>
            </a:lvl1pPr>
          </a:lstStyle>
          <a:p>
            <a:fld id="{BA667688-2E1E-49A6-A7AD-C1F579A8224E}" type="slidenum">
              <a:rPr lang="en-US" altLang="en-US"/>
              <a:pPr/>
              <a:t>‹#›</a:t>
            </a:fld>
            <a:endParaRPr lang="en-US" altLang="en-US"/>
          </a:p>
        </p:txBody>
      </p:sp>
    </p:spTree>
    <p:extLst>
      <p:ext uri="{BB962C8B-B14F-4D97-AF65-F5344CB8AC3E}">
        <p14:creationId xmlns:p14="http://schemas.microsoft.com/office/powerpoint/2010/main" val="237993065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4F0827-8B10-B12C-E165-612EB899562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DFA7A01-B601-493F-42C1-A7CE1283EF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51765A-0565-2F74-6EB0-0BA6B763208B}"/>
              </a:ext>
            </a:extLst>
          </p:cNvPr>
          <p:cNvSpPr>
            <a:spLocks noGrp="1"/>
          </p:cNvSpPr>
          <p:nvPr>
            <p:ph type="sldNum" sz="quarter" idx="12"/>
          </p:nvPr>
        </p:nvSpPr>
        <p:spPr/>
        <p:txBody>
          <a:bodyPr/>
          <a:lstStyle>
            <a:lvl1pPr>
              <a:defRPr/>
            </a:lvl1pPr>
          </a:lstStyle>
          <a:p>
            <a:fld id="{9C623CF8-0C67-4150-A004-D0096B73DE75}" type="slidenum">
              <a:rPr lang="en-US" altLang="en-US"/>
              <a:pPr/>
              <a:t>‹#›</a:t>
            </a:fld>
            <a:endParaRPr lang="en-US" altLang="en-US"/>
          </a:p>
        </p:txBody>
      </p:sp>
    </p:spTree>
    <p:extLst>
      <p:ext uri="{BB962C8B-B14F-4D97-AF65-F5344CB8AC3E}">
        <p14:creationId xmlns:p14="http://schemas.microsoft.com/office/powerpoint/2010/main" val="241795982"/>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AC75203C-A790-02FD-9A3D-A49C030DFF9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9ED65E1-D411-CD1E-75FB-6F65C46874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4381D7-B0BC-8129-F9FD-DCEAA719D213}"/>
              </a:ext>
            </a:extLst>
          </p:cNvPr>
          <p:cNvSpPr>
            <a:spLocks noGrp="1"/>
          </p:cNvSpPr>
          <p:nvPr>
            <p:ph type="sldNum" sz="quarter" idx="12"/>
          </p:nvPr>
        </p:nvSpPr>
        <p:spPr/>
        <p:txBody>
          <a:bodyPr/>
          <a:lstStyle>
            <a:lvl1pPr>
              <a:defRPr/>
            </a:lvl1pPr>
          </a:lstStyle>
          <a:p>
            <a:fld id="{CFCFF568-3F51-4EDF-8032-8062BFABE814}" type="slidenum">
              <a:rPr lang="en-US" altLang="en-US"/>
              <a:pPr/>
              <a:t>‹#›</a:t>
            </a:fld>
            <a:endParaRPr lang="en-US" altLang="en-US"/>
          </a:p>
        </p:txBody>
      </p:sp>
    </p:spTree>
    <p:extLst>
      <p:ext uri="{BB962C8B-B14F-4D97-AF65-F5344CB8AC3E}">
        <p14:creationId xmlns:p14="http://schemas.microsoft.com/office/powerpoint/2010/main" val="3458268008"/>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13C6CCB-BB25-FDBE-DE70-7A239ED73CA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42FEA7C-9E76-0D01-C9FD-6151EDE4D9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541201-6763-3953-93D2-4267DD4488A8}"/>
              </a:ext>
            </a:extLst>
          </p:cNvPr>
          <p:cNvSpPr>
            <a:spLocks noGrp="1"/>
          </p:cNvSpPr>
          <p:nvPr>
            <p:ph type="sldNum" sz="quarter" idx="12"/>
          </p:nvPr>
        </p:nvSpPr>
        <p:spPr/>
        <p:txBody>
          <a:bodyPr/>
          <a:lstStyle>
            <a:lvl1pPr>
              <a:defRPr/>
            </a:lvl1pPr>
          </a:lstStyle>
          <a:p>
            <a:fld id="{960BA45E-14FC-4087-8C21-1047DDACB6C5}" type="slidenum">
              <a:rPr lang="en-US" altLang="en-US"/>
              <a:pPr/>
              <a:t>‹#›</a:t>
            </a:fld>
            <a:endParaRPr lang="en-US" altLang="en-US"/>
          </a:p>
        </p:txBody>
      </p:sp>
    </p:spTree>
    <p:extLst>
      <p:ext uri="{BB962C8B-B14F-4D97-AF65-F5344CB8AC3E}">
        <p14:creationId xmlns:p14="http://schemas.microsoft.com/office/powerpoint/2010/main" val="1508429425"/>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DAE773C-968D-A494-0DCB-18772DB748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C50D497-74BD-BCF4-E706-98FEAECE1B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6E7325-5770-5444-F0B7-5EEDED696BE9}"/>
              </a:ext>
            </a:extLst>
          </p:cNvPr>
          <p:cNvSpPr>
            <a:spLocks noGrp="1"/>
          </p:cNvSpPr>
          <p:nvPr>
            <p:ph type="sldNum" sz="quarter" idx="12"/>
          </p:nvPr>
        </p:nvSpPr>
        <p:spPr/>
        <p:txBody>
          <a:bodyPr/>
          <a:lstStyle>
            <a:lvl1pPr>
              <a:defRPr/>
            </a:lvl1pPr>
          </a:lstStyle>
          <a:p>
            <a:fld id="{AD913E8E-FF65-4CB4-925B-7A3449A3D9A5}" type="slidenum">
              <a:rPr lang="en-US" altLang="en-US"/>
              <a:pPr/>
              <a:t>‹#›</a:t>
            </a:fld>
            <a:endParaRPr lang="en-US" altLang="en-US"/>
          </a:p>
        </p:txBody>
      </p:sp>
    </p:spTree>
    <p:extLst>
      <p:ext uri="{BB962C8B-B14F-4D97-AF65-F5344CB8AC3E}">
        <p14:creationId xmlns:p14="http://schemas.microsoft.com/office/powerpoint/2010/main" val="3486440456"/>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F3AE6A-601D-20E0-65CC-B5EFA065789D}"/>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27EE2AA0-2105-B488-A2AE-D53E311D104D}"/>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5771C0D1-D793-C81F-35A4-E501A068C371}"/>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698D2EED-2853-CDE5-6B35-0CB7317E8673}"/>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EDC628BD-AAD3-A162-1746-D43752E575F1}"/>
              </a:ext>
            </a:extLst>
          </p:cNvPr>
          <p:cNvSpPr>
            <a:spLocks noGrp="1"/>
          </p:cNvSpPr>
          <p:nvPr>
            <p:ph type="sldNum" sz="quarter" idx="12"/>
          </p:nvPr>
        </p:nvSpPr>
        <p:spPr/>
        <p:txBody>
          <a:bodyPr/>
          <a:lstStyle>
            <a:lvl1pPr>
              <a:defRPr/>
            </a:lvl1pPr>
          </a:lstStyle>
          <a:p>
            <a:fld id="{423A9463-4AB7-4F4D-B164-B048F512773E}" type="slidenum">
              <a:rPr lang="en-US" altLang="en-US"/>
              <a:pPr/>
              <a:t>‹#›</a:t>
            </a:fld>
            <a:endParaRPr lang="en-US" altLang="en-US"/>
          </a:p>
        </p:txBody>
      </p:sp>
    </p:spTree>
    <p:extLst>
      <p:ext uri="{BB962C8B-B14F-4D97-AF65-F5344CB8AC3E}">
        <p14:creationId xmlns:p14="http://schemas.microsoft.com/office/powerpoint/2010/main" val="3419103090"/>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A66572-38B4-727B-28A1-D1196A7F3C5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A7AFFC5-E488-30D7-1C5D-8FEEFA120C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47A3E8-F8D9-C176-0AC0-BA5917730EE3}"/>
              </a:ext>
            </a:extLst>
          </p:cNvPr>
          <p:cNvSpPr>
            <a:spLocks noGrp="1"/>
          </p:cNvSpPr>
          <p:nvPr>
            <p:ph type="sldNum" sz="quarter" idx="12"/>
          </p:nvPr>
        </p:nvSpPr>
        <p:spPr/>
        <p:txBody>
          <a:bodyPr/>
          <a:lstStyle>
            <a:lvl1pPr>
              <a:defRPr/>
            </a:lvl1pPr>
          </a:lstStyle>
          <a:p>
            <a:fld id="{411627D3-03EA-477D-8736-BB500502A1FF}" type="slidenum">
              <a:rPr lang="en-US" altLang="en-US"/>
              <a:pPr/>
              <a:t>‹#›</a:t>
            </a:fld>
            <a:endParaRPr lang="en-US" altLang="en-US"/>
          </a:p>
        </p:txBody>
      </p:sp>
    </p:spTree>
    <p:extLst>
      <p:ext uri="{BB962C8B-B14F-4D97-AF65-F5344CB8AC3E}">
        <p14:creationId xmlns:p14="http://schemas.microsoft.com/office/powerpoint/2010/main" val="1827673361"/>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6557FA9-7C97-5B43-CF93-577F3037FD2D}"/>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2A2E25F-08F8-87AA-A4E7-DC3F0C2AA2E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7D89818-19DE-DD68-6F45-238C5BF503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0CD0A5-3B72-0D64-A068-2131265AA6C4}"/>
              </a:ext>
            </a:extLst>
          </p:cNvPr>
          <p:cNvSpPr>
            <a:spLocks noGrp="1"/>
          </p:cNvSpPr>
          <p:nvPr>
            <p:ph type="sldNum" sz="quarter" idx="12"/>
          </p:nvPr>
        </p:nvSpPr>
        <p:spPr/>
        <p:txBody>
          <a:bodyPr/>
          <a:lstStyle>
            <a:lvl1pPr>
              <a:defRPr/>
            </a:lvl1pPr>
          </a:lstStyle>
          <a:p>
            <a:fld id="{15367BF1-295F-4896-90A7-43CD38C43C33}" type="slidenum">
              <a:rPr lang="en-US" altLang="en-US"/>
              <a:pPr/>
              <a:t>‹#›</a:t>
            </a:fld>
            <a:endParaRPr lang="en-US" altLang="en-US"/>
          </a:p>
        </p:txBody>
      </p:sp>
    </p:spTree>
    <p:extLst>
      <p:ext uri="{BB962C8B-B14F-4D97-AF65-F5344CB8AC3E}">
        <p14:creationId xmlns:p14="http://schemas.microsoft.com/office/powerpoint/2010/main" val="1171955081"/>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D651568C-9242-8A88-3A9B-A01EB75B1B8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999D991-BFAD-2DD5-F019-822593EA24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94FC35-6960-E191-A47F-8B38AB696E7B}"/>
              </a:ext>
            </a:extLst>
          </p:cNvPr>
          <p:cNvSpPr>
            <a:spLocks noGrp="1"/>
          </p:cNvSpPr>
          <p:nvPr>
            <p:ph type="sldNum" sz="quarter" idx="12"/>
          </p:nvPr>
        </p:nvSpPr>
        <p:spPr/>
        <p:txBody>
          <a:bodyPr/>
          <a:lstStyle>
            <a:lvl1pPr>
              <a:defRPr/>
            </a:lvl1pPr>
          </a:lstStyle>
          <a:p>
            <a:fld id="{A8A658BF-5CC7-4915-995E-F6F659746C65}" type="slidenum">
              <a:rPr lang="en-US" altLang="en-US"/>
              <a:pPr/>
              <a:t>‹#›</a:t>
            </a:fld>
            <a:endParaRPr lang="en-US" altLang="en-US"/>
          </a:p>
        </p:txBody>
      </p:sp>
    </p:spTree>
    <p:extLst>
      <p:ext uri="{BB962C8B-B14F-4D97-AF65-F5344CB8AC3E}">
        <p14:creationId xmlns:p14="http://schemas.microsoft.com/office/powerpoint/2010/main" val="3708893616"/>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36BFE0C4-95E9-7A44-B5EF-47221CA61972}"/>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2006E8A0-7281-A646-22E7-781B328B602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8304D23-E2F4-D27B-C13E-BE7B3A0A0A4C}"/>
              </a:ext>
            </a:extLst>
          </p:cNvPr>
          <p:cNvSpPr>
            <a:spLocks noGrp="1"/>
          </p:cNvSpPr>
          <p:nvPr>
            <p:ph type="sldNum" sz="quarter" idx="12"/>
          </p:nvPr>
        </p:nvSpPr>
        <p:spPr/>
        <p:txBody>
          <a:bodyPr/>
          <a:lstStyle>
            <a:lvl1pPr>
              <a:defRPr/>
            </a:lvl1pPr>
          </a:lstStyle>
          <a:p>
            <a:fld id="{7EA37ABF-DEEB-48AD-B248-4B8C986BBBF6}" type="slidenum">
              <a:rPr lang="en-US" altLang="en-US"/>
              <a:pPr/>
              <a:t>‹#›</a:t>
            </a:fld>
            <a:endParaRPr lang="en-US" altLang="en-US"/>
          </a:p>
        </p:txBody>
      </p:sp>
    </p:spTree>
    <p:extLst>
      <p:ext uri="{BB962C8B-B14F-4D97-AF65-F5344CB8AC3E}">
        <p14:creationId xmlns:p14="http://schemas.microsoft.com/office/powerpoint/2010/main" val="512308864"/>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832C60C-8AED-B510-D57B-E9B323C8665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C85D736-656D-0452-86E7-C2649F4EF77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A2C5B5-C34C-C36A-E6D8-D54B9864839C}"/>
              </a:ext>
            </a:extLst>
          </p:cNvPr>
          <p:cNvSpPr>
            <a:spLocks noGrp="1"/>
          </p:cNvSpPr>
          <p:nvPr>
            <p:ph type="sldNum" sz="quarter" idx="12"/>
          </p:nvPr>
        </p:nvSpPr>
        <p:spPr/>
        <p:txBody>
          <a:bodyPr/>
          <a:lstStyle>
            <a:lvl1pPr>
              <a:defRPr/>
            </a:lvl1pPr>
          </a:lstStyle>
          <a:p>
            <a:fld id="{B2E1515A-676A-4829-863D-168201BA2050}" type="slidenum">
              <a:rPr lang="en-US" altLang="en-US"/>
              <a:pPr/>
              <a:t>‹#›</a:t>
            </a:fld>
            <a:endParaRPr lang="en-US" altLang="en-US"/>
          </a:p>
        </p:txBody>
      </p:sp>
    </p:spTree>
    <p:extLst>
      <p:ext uri="{BB962C8B-B14F-4D97-AF65-F5344CB8AC3E}">
        <p14:creationId xmlns:p14="http://schemas.microsoft.com/office/powerpoint/2010/main" val="1136513272"/>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09615D-376C-771A-9B13-AD17E5DCC48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7808DA2-419B-AA3F-41D2-B07FEC94607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7B75B1-ED64-1687-A82A-0B7A0EBD5263}"/>
              </a:ext>
            </a:extLst>
          </p:cNvPr>
          <p:cNvSpPr>
            <a:spLocks noGrp="1"/>
          </p:cNvSpPr>
          <p:nvPr>
            <p:ph type="sldNum" sz="quarter" idx="12"/>
          </p:nvPr>
        </p:nvSpPr>
        <p:spPr/>
        <p:txBody>
          <a:bodyPr/>
          <a:lstStyle>
            <a:lvl1pPr>
              <a:defRPr/>
            </a:lvl1pPr>
          </a:lstStyle>
          <a:p>
            <a:fld id="{6F91DB4C-1E4D-4C7C-89EB-12C03A86E8A4}" type="slidenum">
              <a:rPr lang="en-US" altLang="en-US"/>
              <a:pPr/>
              <a:t>‹#›</a:t>
            </a:fld>
            <a:endParaRPr lang="en-US" altLang="en-US"/>
          </a:p>
        </p:txBody>
      </p:sp>
    </p:spTree>
    <p:extLst>
      <p:ext uri="{BB962C8B-B14F-4D97-AF65-F5344CB8AC3E}">
        <p14:creationId xmlns:p14="http://schemas.microsoft.com/office/powerpoint/2010/main" val="245448191"/>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15B9544-1646-DCA7-B902-0FCB002653B2}"/>
              </a:ext>
            </a:extLst>
          </p:cNvPr>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9D58462-B30E-7E20-B17B-E265E6B04AD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7E19E59-0374-21F0-A77B-4058DA3DFB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8AC54A-8248-C1B3-3131-B55C6623A14C}"/>
              </a:ext>
            </a:extLst>
          </p:cNvPr>
          <p:cNvSpPr>
            <a:spLocks noGrp="1"/>
          </p:cNvSpPr>
          <p:nvPr>
            <p:ph type="sldNum" sz="quarter" idx="12"/>
          </p:nvPr>
        </p:nvSpPr>
        <p:spPr/>
        <p:txBody>
          <a:bodyPr/>
          <a:lstStyle>
            <a:lvl1pPr>
              <a:defRPr/>
            </a:lvl1pPr>
          </a:lstStyle>
          <a:p>
            <a:fld id="{59B48FE8-C686-404B-AA53-E55459587200}" type="slidenum">
              <a:rPr lang="en-US" altLang="en-US"/>
              <a:pPr/>
              <a:t>‹#›</a:t>
            </a:fld>
            <a:endParaRPr lang="en-US" altLang="en-US"/>
          </a:p>
        </p:txBody>
      </p:sp>
    </p:spTree>
    <p:extLst>
      <p:ext uri="{BB962C8B-B14F-4D97-AF65-F5344CB8AC3E}">
        <p14:creationId xmlns:p14="http://schemas.microsoft.com/office/powerpoint/2010/main" val="3663589529"/>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ACC94C17-8B9F-E19A-FA66-A9B15C7832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CC47DF9-E9D5-EDCA-1AE0-F29C22F415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17B4B0-8CB3-3231-C186-7344001B7441}"/>
              </a:ext>
            </a:extLst>
          </p:cNvPr>
          <p:cNvSpPr>
            <a:spLocks noGrp="1"/>
          </p:cNvSpPr>
          <p:nvPr>
            <p:ph type="sldNum" sz="quarter" idx="12"/>
          </p:nvPr>
        </p:nvSpPr>
        <p:spPr/>
        <p:txBody>
          <a:bodyPr/>
          <a:lstStyle>
            <a:lvl1pPr>
              <a:defRPr/>
            </a:lvl1pPr>
          </a:lstStyle>
          <a:p>
            <a:fld id="{1036EBF8-A766-4FCF-B9A3-3325D1D134F6}" type="slidenum">
              <a:rPr lang="en-US" altLang="en-US"/>
              <a:pPr/>
              <a:t>‹#›</a:t>
            </a:fld>
            <a:endParaRPr lang="en-US" altLang="en-US"/>
          </a:p>
        </p:txBody>
      </p:sp>
    </p:spTree>
    <p:extLst>
      <p:ext uri="{BB962C8B-B14F-4D97-AF65-F5344CB8AC3E}">
        <p14:creationId xmlns:p14="http://schemas.microsoft.com/office/powerpoint/2010/main" val="1803114268"/>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6FE9C2FB-F1E7-650B-E6CA-E96BD560073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3107BE9-C56A-9F1B-ECA5-BC7B9BF0F8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7DFFB2-7D00-D9EE-2F4A-13E04BF79782}"/>
              </a:ext>
            </a:extLst>
          </p:cNvPr>
          <p:cNvSpPr>
            <a:spLocks noGrp="1"/>
          </p:cNvSpPr>
          <p:nvPr>
            <p:ph type="sldNum" sz="quarter" idx="12"/>
          </p:nvPr>
        </p:nvSpPr>
        <p:spPr/>
        <p:txBody>
          <a:bodyPr/>
          <a:lstStyle>
            <a:lvl1pPr>
              <a:defRPr/>
            </a:lvl1pPr>
          </a:lstStyle>
          <a:p>
            <a:fld id="{237F4A9D-5626-485C-AFAC-262E60E418D6}" type="slidenum">
              <a:rPr lang="en-US" altLang="en-US"/>
              <a:pPr/>
              <a:t>‹#›</a:t>
            </a:fld>
            <a:endParaRPr lang="en-US" altLang="en-US"/>
          </a:p>
        </p:txBody>
      </p:sp>
    </p:spTree>
    <p:extLst>
      <p:ext uri="{BB962C8B-B14F-4D97-AF65-F5344CB8AC3E}">
        <p14:creationId xmlns:p14="http://schemas.microsoft.com/office/powerpoint/2010/main" val="272879518"/>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E3739-16FE-74EB-EB3B-1F6E17E1F3E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16DDAA-222E-B41A-932C-65C0B3A1B6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82ACEE-3F5E-2FE4-52CA-9AA43734F0F2}"/>
              </a:ext>
            </a:extLst>
          </p:cNvPr>
          <p:cNvSpPr>
            <a:spLocks noGrp="1"/>
          </p:cNvSpPr>
          <p:nvPr>
            <p:ph type="sldNum" sz="quarter" idx="12"/>
          </p:nvPr>
        </p:nvSpPr>
        <p:spPr/>
        <p:txBody>
          <a:bodyPr/>
          <a:lstStyle>
            <a:lvl1pPr>
              <a:defRPr/>
            </a:lvl1pPr>
          </a:lstStyle>
          <a:p>
            <a:fld id="{D2A3255A-05F7-41F1-BBB3-CFB8A83E5EF7}" type="slidenum">
              <a:rPr lang="en-US" altLang="en-US"/>
              <a:pPr/>
              <a:t>‹#›</a:t>
            </a:fld>
            <a:endParaRPr lang="en-US" altLang="en-US"/>
          </a:p>
        </p:txBody>
      </p:sp>
    </p:spTree>
    <p:extLst>
      <p:ext uri="{BB962C8B-B14F-4D97-AF65-F5344CB8AC3E}">
        <p14:creationId xmlns:p14="http://schemas.microsoft.com/office/powerpoint/2010/main" val="1644295720"/>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5795CA2-885C-FB02-1BF0-C181521E3B4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2000371-B0FF-5BEC-88AA-D31C0EB898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C96D2B-082E-7AD6-85DE-B064BBA457B4}"/>
              </a:ext>
            </a:extLst>
          </p:cNvPr>
          <p:cNvSpPr>
            <a:spLocks noGrp="1"/>
          </p:cNvSpPr>
          <p:nvPr>
            <p:ph type="sldNum" sz="quarter" idx="12"/>
          </p:nvPr>
        </p:nvSpPr>
        <p:spPr/>
        <p:txBody>
          <a:bodyPr/>
          <a:lstStyle>
            <a:lvl1pPr>
              <a:defRPr/>
            </a:lvl1pPr>
          </a:lstStyle>
          <a:p>
            <a:fld id="{22EB7E13-9F85-4882-8483-BD7B68BA030E}" type="slidenum">
              <a:rPr lang="en-US" altLang="en-US"/>
              <a:pPr/>
              <a:t>‹#›</a:t>
            </a:fld>
            <a:endParaRPr lang="en-US" altLang="en-US"/>
          </a:p>
        </p:txBody>
      </p:sp>
    </p:spTree>
    <p:extLst>
      <p:ext uri="{BB962C8B-B14F-4D97-AF65-F5344CB8AC3E}">
        <p14:creationId xmlns:p14="http://schemas.microsoft.com/office/powerpoint/2010/main" val="3181760389"/>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1CD7817-E693-743D-F5F3-863AD4AD49E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9FB4DCE-C228-082F-FAD4-EF74CBC737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328F52-7757-9768-83CB-D16980A3653E}"/>
              </a:ext>
            </a:extLst>
          </p:cNvPr>
          <p:cNvSpPr>
            <a:spLocks noGrp="1"/>
          </p:cNvSpPr>
          <p:nvPr>
            <p:ph type="sldNum" sz="quarter" idx="12"/>
          </p:nvPr>
        </p:nvSpPr>
        <p:spPr/>
        <p:txBody>
          <a:bodyPr/>
          <a:lstStyle>
            <a:lvl1pPr>
              <a:defRPr/>
            </a:lvl1pPr>
          </a:lstStyle>
          <a:p>
            <a:fld id="{610BD618-5BB2-4900-9154-FAE23471144A}" type="slidenum">
              <a:rPr lang="en-US" altLang="en-US"/>
              <a:pPr/>
              <a:t>‹#›</a:t>
            </a:fld>
            <a:endParaRPr lang="en-US" altLang="en-US"/>
          </a:p>
        </p:txBody>
      </p:sp>
    </p:spTree>
    <p:extLst>
      <p:ext uri="{BB962C8B-B14F-4D97-AF65-F5344CB8AC3E}">
        <p14:creationId xmlns:p14="http://schemas.microsoft.com/office/powerpoint/2010/main" val="2758293892"/>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EE709-20F8-9985-DEFD-FF170480AAF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73CED5B-C233-511C-F90D-C1909D4520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B3BE87-3AC9-21C4-D772-1C1F75707DDF}"/>
              </a:ext>
            </a:extLst>
          </p:cNvPr>
          <p:cNvSpPr>
            <a:spLocks noGrp="1"/>
          </p:cNvSpPr>
          <p:nvPr>
            <p:ph type="sldNum" sz="quarter" idx="12"/>
          </p:nvPr>
        </p:nvSpPr>
        <p:spPr/>
        <p:txBody>
          <a:bodyPr/>
          <a:lstStyle>
            <a:lvl1pPr>
              <a:defRPr/>
            </a:lvl1pPr>
          </a:lstStyle>
          <a:p>
            <a:fld id="{89ECEF97-ED61-4AD0-ABE1-29167C112251}" type="slidenum">
              <a:rPr lang="en-US" altLang="en-US"/>
              <a:pPr/>
              <a:t>‹#›</a:t>
            </a:fld>
            <a:endParaRPr lang="en-US" altLang="en-US"/>
          </a:p>
        </p:txBody>
      </p:sp>
    </p:spTree>
    <p:extLst>
      <p:ext uri="{BB962C8B-B14F-4D97-AF65-F5344CB8AC3E}">
        <p14:creationId xmlns:p14="http://schemas.microsoft.com/office/powerpoint/2010/main" val="2828621130"/>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5DFF04-FDF9-32EC-A697-1DEE15D905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A5F9121-46DB-D9F4-6CA8-B98ED0653F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1D0E91-A843-11EC-3FA8-C26F3CA8311E}"/>
              </a:ext>
            </a:extLst>
          </p:cNvPr>
          <p:cNvSpPr>
            <a:spLocks noGrp="1"/>
          </p:cNvSpPr>
          <p:nvPr>
            <p:ph type="sldNum" sz="quarter" idx="12"/>
          </p:nvPr>
        </p:nvSpPr>
        <p:spPr/>
        <p:txBody>
          <a:bodyPr/>
          <a:lstStyle>
            <a:lvl1pPr>
              <a:defRPr/>
            </a:lvl1pPr>
          </a:lstStyle>
          <a:p>
            <a:fld id="{CBEBBE87-B912-46A9-B7F9-67A3D3751075}" type="slidenum">
              <a:rPr lang="en-US" altLang="en-US"/>
              <a:pPr/>
              <a:t>‹#›</a:t>
            </a:fld>
            <a:endParaRPr lang="en-US" altLang="en-US"/>
          </a:p>
        </p:txBody>
      </p:sp>
    </p:spTree>
    <p:extLst>
      <p:ext uri="{BB962C8B-B14F-4D97-AF65-F5344CB8AC3E}">
        <p14:creationId xmlns:p14="http://schemas.microsoft.com/office/powerpoint/2010/main" val="2549672133"/>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3D50AA8-969D-CC98-0813-29753DBB575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7EC278F-5D54-392F-7725-752B63EACA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7219BD-5493-226E-4EA1-BCA01FFA1BC7}"/>
              </a:ext>
            </a:extLst>
          </p:cNvPr>
          <p:cNvSpPr>
            <a:spLocks noGrp="1"/>
          </p:cNvSpPr>
          <p:nvPr>
            <p:ph type="sldNum" sz="quarter" idx="12"/>
          </p:nvPr>
        </p:nvSpPr>
        <p:spPr/>
        <p:txBody>
          <a:bodyPr/>
          <a:lstStyle>
            <a:lvl1pPr>
              <a:defRPr/>
            </a:lvl1pPr>
          </a:lstStyle>
          <a:p>
            <a:fld id="{7000E367-98E6-4DE7-8E64-BD65A518409D}" type="slidenum">
              <a:rPr lang="en-US" altLang="en-US"/>
              <a:pPr/>
              <a:t>‹#›</a:t>
            </a:fld>
            <a:endParaRPr lang="en-US" altLang="en-US"/>
          </a:p>
        </p:txBody>
      </p:sp>
    </p:spTree>
    <p:extLst>
      <p:ext uri="{BB962C8B-B14F-4D97-AF65-F5344CB8AC3E}">
        <p14:creationId xmlns:p14="http://schemas.microsoft.com/office/powerpoint/2010/main" val="75634922"/>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F8EBE23-CC9B-643A-45F8-4DF66610307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DA96275-405B-19CB-93F4-D6FB87AC51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C7FECB-25F0-8852-2D9F-BC4E74E7B2E6}"/>
              </a:ext>
            </a:extLst>
          </p:cNvPr>
          <p:cNvSpPr>
            <a:spLocks noGrp="1"/>
          </p:cNvSpPr>
          <p:nvPr>
            <p:ph type="sldNum" sz="quarter" idx="12"/>
          </p:nvPr>
        </p:nvSpPr>
        <p:spPr/>
        <p:txBody>
          <a:bodyPr/>
          <a:lstStyle>
            <a:lvl1pPr>
              <a:defRPr/>
            </a:lvl1pPr>
          </a:lstStyle>
          <a:p>
            <a:fld id="{9390F1F2-296C-4E20-80D1-C14537B10173}" type="slidenum">
              <a:rPr lang="en-US" altLang="en-US"/>
              <a:pPr/>
              <a:t>‹#›</a:t>
            </a:fld>
            <a:endParaRPr lang="en-US" altLang="en-US"/>
          </a:p>
        </p:txBody>
      </p:sp>
    </p:spTree>
    <p:extLst>
      <p:ext uri="{BB962C8B-B14F-4D97-AF65-F5344CB8AC3E}">
        <p14:creationId xmlns:p14="http://schemas.microsoft.com/office/powerpoint/2010/main" val="680139505"/>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30B691-DE37-1153-D192-E2D7690DC87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05BE678-68C4-5C26-BC81-D2888995DCB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CED8FD-6C69-AFDB-F714-55D064ADB433}"/>
              </a:ext>
            </a:extLst>
          </p:cNvPr>
          <p:cNvSpPr>
            <a:spLocks noGrp="1"/>
          </p:cNvSpPr>
          <p:nvPr>
            <p:ph type="sldNum" sz="quarter" idx="12"/>
          </p:nvPr>
        </p:nvSpPr>
        <p:spPr/>
        <p:txBody>
          <a:bodyPr/>
          <a:lstStyle>
            <a:lvl1pPr>
              <a:defRPr/>
            </a:lvl1pPr>
          </a:lstStyle>
          <a:p>
            <a:fld id="{E7BA37AE-6BEF-4B19-96C0-B2151DA73F96}" type="slidenum">
              <a:rPr lang="en-US" altLang="en-US"/>
              <a:pPr/>
              <a:t>‹#›</a:t>
            </a:fld>
            <a:endParaRPr lang="en-US" altLang="en-US"/>
          </a:p>
        </p:txBody>
      </p:sp>
    </p:spTree>
    <p:extLst>
      <p:ext uri="{BB962C8B-B14F-4D97-AF65-F5344CB8AC3E}">
        <p14:creationId xmlns:p14="http://schemas.microsoft.com/office/powerpoint/2010/main" val="1237853053"/>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E4F30354-6E8F-0D51-9355-7CCD2E63D0A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64E2DB-D380-317B-4FDC-FCB540E88F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7409CB-AA12-045B-2784-E03F5D03E4B7}"/>
              </a:ext>
            </a:extLst>
          </p:cNvPr>
          <p:cNvSpPr>
            <a:spLocks noGrp="1"/>
          </p:cNvSpPr>
          <p:nvPr>
            <p:ph type="sldNum" sz="quarter" idx="12"/>
          </p:nvPr>
        </p:nvSpPr>
        <p:spPr/>
        <p:txBody>
          <a:bodyPr/>
          <a:lstStyle>
            <a:lvl1pPr>
              <a:defRPr/>
            </a:lvl1pPr>
          </a:lstStyle>
          <a:p>
            <a:fld id="{AC0D6B5D-1ADE-4954-AC98-35C2FF70CC94}" type="slidenum">
              <a:rPr lang="en-US" altLang="en-US"/>
              <a:pPr/>
              <a:t>‹#›</a:t>
            </a:fld>
            <a:endParaRPr lang="en-US" altLang="en-US"/>
          </a:p>
        </p:txBody>
      </p:sp>
    </p:spTree>
    <p:extLst>
      <p:ext uri="{BB962C8B-B14F-4D97-AF65-F5344CB8AC3E}">
        <p14:creationId xmlns:p14="http://schemas.microsoft.com/office/powerpoint/2010/main" val="3745928416"/>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D0F5B9-A2A6-381B-DCDA-D99297C5E22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BA47EAD-B897-E385-F63D-6861066D3B3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4A09366-DD58-8DD3-1E04-0C226EA8A1F0}"/>
              </a:ext>
            </a:extLst>
          </p:cNvPr>
          <p:cNvSpPr>
            <a:spLocks noGrp="1"/>
          </p:cNvSpPr>
          <p:nvPr>
            <p:ph type="sldNum" sz="quarter" idx="12"/>
          </p:nvPr>
        </p:nvSpPr>
        <p:spPr/>
        <p:txBody>
          <a:bodyPr/>
          <a:lstStyle>
            <a:lvl1pPr>
              <a:defRPr/>
            </a:lvl1pPr>
          </a:lstStyle>
          <a:p>
            <a:fld id="{096E73C8-AE91-4A8E-BF63-BE5B76E61306}" type="slidenum">
              <a:rPr lang="en-US" altLang="en-US"/>
              <a:pPr/>
              <a:t>‹#›</a:t>
            </a:fld>
            <a:endParaRPr lang="en-US" altLang="en-US"/>
          </a:p>
        </p:txBody>
      </p:sp>
    </p:spTree>
    <p:extLst>
      <p:ext uri="{BB962C8B-B14F-4D97-AF65-F5344CB8AC3E}">
        <p14:creationId xmlns:p14="http://schemas.microsoft.com/office/powerpoint/2010/main" val="4053122792"/>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8A863168-A9B6-1637-1698-0177D1ABE0B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528EFED-8C40-5361-7845-EDB2460C13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19DF25-A1FF-4CB6-A836-2E9DC322ACF0}"/>
              </a:ext>
            </a:extLst>
          </p:cNvPr>
          <p:cNvSpPr>
            <a:spLocks noGrp="1"/>
          </p:cNvSpPr>
          <p:nvPr>
            <p:ph type="sldNum" sz="quarter" idx="12"/>
          </p:nvPr>
        </p:nvSpPr>
        <p:spPr/>
        <p:txBody>
          <a:bodyPr/>
          <a:lstStyle>
            <a:lvl1pPr>
              <a:defRPr/>
            </a:lvl1pPr>
          </a:lstStyle>
          <a:p>
            <a:fld id="{EBED8ADC-F5DD-4774-A249-D1E1280452E0}" type="slidenum">
              <a:rPr lang="en-US" altLang="en-US"/>
              <a:pPr/>
              <a:t>‹#›</a:t>
            </a:fld>
            <a:endParaRPr lang="en-US" altLang="en-US"/>
          </a:p>
        </p:txBody>
      </p:sp>
    </p:spTree>
    <p:extLst>
      <p:ext uri="{BB962C8B-B14F-4D97-AF65-F5344CB8AC3E}">
        <p14:creationId xmlns:p14="http://schemas.microsoft.com/office/powerpoint/2010/main" val="3281412311"/>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27566D0-C364-BFF5-6021-EC2EAE50155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4968B64-B49C-46F5-77D1-9AD6C8AB52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8229AC-3B69-6A6F-1B59-1D4F3B87EF34}"/>
              </a:ext>
            </a:extLst>
          </p:cNvPr>
          <p:cNvSpPr>
            <a:spLocks noGrp="1"/>
          </p:cNvSpPr>
          <p:nvPr>
            <p:ph type="sldNum" sz="quarter" idx="12"/>
          </p:nvPr>
        </p:nvSpPr>
        <p:spPr/>
        <p:txBody>
          <a:bodyPr/>
          <a:lstStyle>
            <a:lvl1pPr>
              <a:defRPr/>
            </a:lvl1pPr>
          </a:lstStyle>
          <a:p>
            <a:fld id="{334FD71B-BD71-4AFA-92B8-BC3C5FB8DBA3}" type="slidenum">
              <a:rPr lang="en-US" altLang="en-US"/>
              <a:pPr/>
              <a:t>‹#›</a:t>
            </a:fld>
            <a:endParaRPr lang="en-US" altLang="en-US"/>
          </a:p>
        </p:txBody>
      </p:sp>
    </p:spTree>
    <p:extLst>
      <p:ext uri="{BB962C8B-B14F-4D97-AF65-F5344CB8AC3E}">
        <p14:creationId xmlns:p14="http://schemas.microsoft.com/office/powerpoint/2010/main" val="727652131"/>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2B96A-D26D-3928-96B7-B3A6027AB1A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462B1B8-D608-2DBF-2EAF-96E56CBF45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EAEBCB-A6DE-5EE7-D51C-7BB2D93AC3CB}"/>
              </a:ext>
            </a:extLst>
          </p:cNvPr>
          <p:cNvSpPr>
            <a:spLocks noGrp="1"/>
          </p:cNvSpPr>
          <p:nvPr>
            <p:ph type="sldNum" sz="quarter" idx="12"/>
          </p:nvPr>
        </p:nvSpPr>
        <p:spPr/>
        <p:txBody>
          <a:bodyPr/>
          <a:lstStyle>
            <a:lvl1pPr>
              <a:defRPr/>
            </a:lvl1pPr>
          </a:lstStyle>
          <a:p>
            <a:fld id="{AA617D77-4A50-4233-970A-A49E944B3B23}" type="slidenum">
              <a:rPr lang="en-US" altLang="en-US"/>
              <a:pPr/>
              <a:t>‹#›</a:t>
            </a:fld>
            <a:endParaRPr lang="en-US" altLang="en-US"/>
          </a:p>
        </p:txBody>
      </p:sp>
    </p:spTree>
    <p:extLst>
      <p:ext uri="{BB962C8B-B14F-4D97-AF65-F5344CB8AC3E}">
        <p14:creationId xmlns:p14="http://schemas.microsoft.com/office/powerpoint/2010/main" val="2138085407"/>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26839-D576-BB6C-6099-973168070E3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BB9231D-2CF2-8720-4139-5EC09822D8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F58DE3-D82B-D0EA-2A8B-6D8EAB83CB91}"/>
              </a:ext>
            </a:extLst>
          </p:cNvPr>
          <p:cNvSpPr>
            <a:spLocks noGrp="1"/>
          </p:cNvSpPr>
          <p:nvPr>
            <p:ph type="sldNum" sz="quarter" idx="12"/>
          </p:nvPr>
        </p:nvSpPr>
        <p:spPr/>
        <p:txBody>
          <a:bodyPr/>
          <a:lstStyle>
            <a:lvl1pPr>
              <a:defRPr/>
            </a:lvl1pPr>
          </a:lstStyle>
          <a:p>
            <a:fld id="{28D8AC0E-C862-4113-9C2D-C403C53E896E}" type="slidenum">
              <a:rPr lang="en-US" altLang="en-US"/>
              <a:pPr/>
              <a:t>‹#›</a:t>
            </a:fld>
            <a:endParaRPr lang="en-US" altLang="en-US"/>
          </a:p>
        </p:txBody>
      </p:sp>
    </p:spTree>
    <p:extLst>
      <p:ext uri="{BB962C8B-B14F-4D97-AF65-F5344CB8AC3E}">
        <p14:creationId xmlns:p14="http://schemas.microsoft.com/office/powerpoint/2010/main" val="2505993471"/>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51F7BC7-DA87-7760-6F58-3F1CE40B5FD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B8EFF60-5438-DA58-3F27-92FBDDC274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EAF8CC-6A68-FFCB-80BE-80F82940DD0D}"/>
              </a:ext>
            </a:extLst>
          </p:cNvPr>
          <p:cNvSpPr>
            <a:spLocks noGrp="1"/>
          </p:cNvSpPr>
          <p:nvPr>
            <p:ph type="sldNum" sz="quarter" idx="12"/>
          </p:nvPr>
        </p:nvSpPr>
        <p:spPr/>
        <p:txBody>
          <a:bodyPr/>
          <a:lstStyle>
            <a:lvl1pPr>
              <a:defRPr/>
            </a:lvl1pPr>
          </a:lstStyle>
          <a:p>
            <a:fld id="{F75C77D0-B2AE-4319-8C73-2A0FA05AB674}" type="slidenum">
              <a:rPr lang="en-US" altLang="en-US"/>
              <a:pPr/>
              <a:t>‹#›</a:t>
            </a:fld>
            <a:endParaRPr lang="en-US" altLang="en-US"/>
          </a:p>
        </p:txBody>
      </p:sp>
    </p:spTree>
    <p:extLst>
      <p:ext uri="{BB962C8B-B14F-4D97-AF65-F5344CB8AC3E}">
        <p14:creationId xmlns:p14="http://schemas.microsoft.com/office/powerpoint/2010/main" val="3093648692"/>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2F89C-79D2-7EAC-4887-3BFE71F6094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D07AE0A-BEB6-DEF9-58BA-FC5A331045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187D80-8AA0-5993-E1F7-DF83D7BDC798}"/>
              </a:ext>
            </a:extLst>
          </p:cNvPr>
          <p:cNvSpPr>
            <a:spLocks noGrp="1"/>
          </p:cNvSpPr>
          <p:nvPr>
            <p:ph type="sldNum" sz="quarter" idx="12"/>
          </p:nvPr>
        </p:nvSpPr>
        <p:spPr/>
        <p:txBody>
          <a:bodyPr/>
          <a:lstStyle>
            <a:lvl1pPr>
              <a:defRPr/>
            </a:lvl1pPr>
          </a:lstStyle>
          <a:p>
            <a:fld id="{86D22F60-060D-40BD-90F5-9BE84CA5BD7F}" type="slidenum">
              <a:rPr lang="en-US" altLang="en-US"/>
              <a:pPr/>
              <a:t>‹#›</a:t>
            </a:fld>
            <a:endParaRPr lang="en-US" altLang="en-US"/>
          </a:p>
        </p:txBody>
      </p:sp>
    </p:spTree>
    <p:extLst>
      <p:ext uri="{BB962C8B-B14F-4D97-AF65-F5344CB8AC3E}">
        <p14:creationId xmlns:p14="http://schemas.microsoft.com/office/powerpoint/2010/main" val="3210316089"/>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0337B-0291-BC06-5864-E84EBC4A320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B6ACD1-8801-0F47-011B-46B52857EC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D43292-DABF-14B3-E4C5-6572BE0ED5FC}"/>
              </a:ext>
            </a:extLst>
          </p:cNvPr>
          <p:cNvSpPr>
            <a:spLocks noGrp="1"/>
          </p:cNvSpPr>
          <p:nvPr>
            <p:ph type="sldNum" sz="quarter" idx="12"/>
          </p:nvPr>
        </p:nvSpPr>
        <p:spPr/>
        <p:txBody>
          <a:bodyPr/>
          <a:lstStyle>
            <a:lvl1pPr>
              <a:defRPr/>
            </a:lvl1pPr>
          </a:lstStyle>
          <a:p>
            <a:fld id="{13D21922-5AA5-43C7-8C6E-908E911DBDD8}" type="slidenum">
              <a:rPr lang="en-US" altLang="en-US"/>
              <a:pPr/>
              <a:t>‹#›</a:t>
            </a:fld>
            <a:endParaRPr lang="en-US" altLang="en-US"/>
          </a:p>
        </p:txBody>
      </p:sp>
    </p:spTree>
    <p:extLst>
      <p:ext uri="{BB962C8B-B14F-4D97-AF65-F5344CB8AC3E}">
        <p14:creationId xmlns:p14="http://schemas.microsoft.com/office/powerpoint/2010/main" val="58930792"/>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1140768-5037-61F1-EC27-0706B7408C9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8D13146-9249-C331-8252-56F0638844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1A37BA-BD20-A7AC-AFD3-AD567A00544D}"/>
              </a:ext>
            </a:extLst>
          </p:cNvPr>
          <p:cNvSpPr>
            <a:spLocks noGrp="1"/>
          </p:cNvSpPr>
          <p:nvPr>
            <p:ph type="sldNum" sz="quarter" idx="12"/>
          </p:nvPr>
        </p:nvSpPr>
        <p:spPr/>
        <p:txBody>
          <a:bodyPr/>
          <a:lstStyle>
            <a:lvl1pPr>
              <a:defRPr/>
            </a:lvl1pPr>
          </a:lstStyle>
          <a:p>
            <a:fld id="{A578E4B9-9A1A-44D2-8C64-D2937C9F9D98}" type="slidenum">
              <a:rPr lang="en-US" altLang="en-US"/>
              <a:pPr/>
              <a:t>‹#›</a:t>
            </a:fld>
            <a:endParaRPr lang="en-US" altLang="en-US"/>
          </a:p>
        </p:txBody>
      </p:sp>
    </p:spTree>
    <p:extLst>
      <p:ext uri="{BB962C8B-B14F-4D97-AF65-F5344CB8AC3E}">
        <p14:creationId xmlns:p14="http://schemas.microsoft.com/office/powerpoint/2010/main" val="3713960592"/>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E97C0EF-62C5-87B6-ECF5-B75870D30FD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4A858EB-26CA-6E67-6BB5-4514AFB1FD4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3094B3-E508-EAD0-2FF8-FDF679392D79}"/>
              </a:ext>
            </a:extLst>
          </p:cNvPr>
          <p:cNvSpPr>
            <a:spLocks noGrp="1"/>
          </p:cNvSpPr>
          <p:nvPr>
            <p:ph type="sldNum" sz="quarter" idx="12"/>
          </p:nvPr>
        </p:nvSpPr>
        <p:spPr/>
        <p:txBody>
          <a:bodyPr/>
          <a:lstStyle>
            <a:lvl1pPr>
              <a:defRPr/>
            </a:lvl1pPr>
          </a:lstStyle>
          <a:p>
            <a:fld id="{7A0B4932-3F96-4783-A963-4F98873CF62D}" type="slidenum">
              <a:rPr lang="en-US" altLang="en-US"/>
              <a:pPr/>
              <a:t>‹#›</a:t>
            </a:fld>
            <a:endParaRPr lang="en-US" altLang="en-US"/>
          </a:p>
        </p:txBody>
      </p:sp>
    </p:spTree>
    <p:extLst>
      <p:ext uri="{BB962C8B-B14F-4D97-AF65-F5344CB8AC3E}">
        <p14:creationId xmlns:p14="http://schemas.microsoft.com/office/powerpoint/2010/main" val="1766316955"/>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D3C2522-4105-5B21-45E1-8483DAF8CF55}"/>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A9B26E81-1452-72EC-586C-5A49C406F4F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14B9858-334B-5A82-AAEA-EF671CE1238A}"/>
              </a:ext>
            </a:extLst>
          </p:cNvPr>
          <p:cNvSpPr>
            <a:spLocks noGrp="1"/>
          </p:cNvSpPr>
          <p:nvPr>
            <p:ph type="sldNum" sz="quarter" idx="12"/>
          </p:nvPr>
        </p:nvSpPr>
        <p:spPr/>
        <p:txBody>
          <a:bodyPr/>
          <a:lstStyle>
            <a:lvl1pPr>
              <a:defRPr/>
            </a:lvl1pPr>
          </a:lstStyle>
          <a:p>
            <a:fld id="{C91B425B-1064-4BF0-8748-9E817BE909A5}" type="slidenum">
              <a:rPr lang="en-US" altLang="en-US"/>
              <a:pPr/>
              <a:t>‹#›</a:t>
            </a:fld>
            <a:endParaRPr lang="en-US" altLang="en-US"/>
          </a:p>
        </p:txBody>
      </p:sp>
    </p:spTree>
    <p:extLst>
      <p:ext uri="{BB962C8B-B14F-4D97-AF65-F5344CB8AC3E}">
        <p14:creationId xmlns:p14="http://schemas.microsoft.com/office/powerpoint/2010/main" val="2636751713"/>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2F1C09-916E-15ED-9120-8B9573F6471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A71558F-21CC-601F-72FA-6FF9B9FED51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CF60CFB-0A6F-A017-18E4-5826813BDEC0}"/>
              </a:ext>
            </a:extLst>
          </p:cNvPr>
          <p:cNvSpPr>
            <a:spLocks noGrp="1"/>
          </p:cNvSpPr>
          <p:nvPr>
            <p:ph type="sldNum" sz="quarter" idx="12"/>
          </p:nvPr>
        </p:nvSpPr>
        <p:spPr/>
        <p:txBody>
          <a:bodyPr/>
          <a:lstStyle>
            <a:lvl1pPr>
              <a:defRPr/>
            </a:lvl1pPr>
          </a:lstStyle>
          <a:p>
            <a:fld id="{3274EF4E-488E-4D93-90A0-8CF6D9A70F2C}" type="slidenum">
              <a:rPr lang="en-US" altLang="en-US"/>
              <a:pPr/>
              <a:t>‹#›</a:t>
            </a:fld>
            <a:endParaRPr lang="en-US" altLang="en-US"/>
          </a:p>
        </p:txBody>
      </p:sp>
    </p:spTree>
    <p:extLst>
      <p:ext uri="{BB962C8B-B14F-4D97-AF65-F5344CB8AC3E}">
        <p14:creationId xmlns:p14="http://schemas.microsoft.com/office/powerpoint/2010/main" val="459691973"/>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6A590-8743-146B-9D6B-95B05FEB99E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AB40DA3F-3730-89F9-CD94-1144E8A4FB6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E97908-B485-C59B-7195-3FCE51EEA09B}"/>
              </a:ext>
            </a:extLst>
          </p:cNvPr>
          <p:cNvSpPr>
            <a:spLocks noGrp="1"/>
          </p:cNvSpPr>
          <p:nvPr>
            <p:ph type="sldNum" sz="quarter" idx="12"/>
          </p:nvPr>
        </p:nvSpPr>
        <p:spPr/>
        <p:txBody>
          <a:bodyPr/>
          <a:lstStyle>
            <a:lvl1pPr>
              <a:defRPr/>
            </a:lvl1pPr>
          </a:lstStyle>
          <a:p>
            <a:fld id="{D92B6999-E5E2-47A0-A9BB-8D7B0F84914A}" type="slidenum">
              <a:rPr lang="en-US" altLang="en-US"/>
              <a:pPr/>
              <a:t>‹#›</a:t>
            </a:fld>
            <a:endParaRPr lang="en-US" altLang="en-US"/>
          </a:p>
        </p:txBody>
      </p:sp>
    </p:spTree>
    <p:extLst>
      <p:ext uri="{BB962C8B-B14F-4D97-AF65-F5344CB8AC3E}">
        <p14:creationId xmlns:p14="http://schemas.microsoft.com/office/powerpoint/2010/main" val="2237481285"/>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4EE35F49-A9F7-6EDF-6583-5193A1BD283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D55BA30-DFE0-3C3C-1758-C48E92DA84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2F0AAC-B3F7-07D6-DDD6-F3274D09AB38}"/>
              </a:ext>
            </a:extLst>
          </p:cNvPr>
          <p:cNvSpPr>
            <a:spLocks noGrp="1"/>
          </p:cNvSpPr>
          <p:nvPr>
            <p:ph type="sldNum" sz="quarter" idx="12"/>
          </p:nvPr>
        </p:nvSpPr>
        <p:spPr/>
        <p:txBody>
          <a:bodyPr/>
          <a:lstStyle>
            <a:lvl1pPr>
              <a:defRPr/>
            </a:lvl1pPr>
          </a:lstStyle>
          <a:p>
            <a:fld id="{1DC5CBC8-B501-4DFB-AF92-D2C5752D7A61}" type="slidenum">
              <a:rPr lang="en-US" altLang="en-US"/>
              <a:pPr/>
              <a:t>‹#›</a:t>
            </a:fld>
            <a:endParaRPr lang="en-US" altLang="en-US"/>
          </a:p>
        </p:txBody>
      </p:sp>
    </p:spTree>
    <p:extLst>
      <p:ext uri="{BB962C8B-B14F-4D97-AF65-F5344CB8AC3E}">
        <p14:creationId xmlns:p14="http://schemas.microsoft.com/office/powerpoint/2010/main" val="3691511350"/>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F9DCA4-AAF6-D0BE-934E-A9617B267FC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3E03433-EC32-7029-67FA-E3E71967FB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A39A89-B5F0-7411-C20B-DF85BCD8BD79}"/>
              </a:ext>
            </a:extLst>
          </p:cNvPr>
          <p:cNvSpPr>
            <a:spLocks noGrp="1"/>
          </p:cNvSpPr>
          <p:nvPr>
            <p:ph type="sldNum" sz="quarter" idx="12"/>
          </p:nvPr>
        </p:nvSpPr>
        <p:spPr/>
        <p:txBody>
          <a:bodyPr/>
          <a:lstStyle>
            <a:lvl1pPr>
              <a:defRPr/>
            </a:lvl1pPr>
          </a:lstStyle>
          <a:p>
            <a:fld id="{3894CB8D-D1E0-47B8-8533-AC28F8DC64AD}" type="slidenum">
              <a:rPr lang="en-US" altLang="en-US"/>
              <a:pPr/>
              <a:t>‹#›</a:t>
            </a:fld>
            <a:endParaRPr lang="en-US" altLang="en-US"/>
          </a:p>
        </p:txBody>
      </p:sp>
    </p:spTree>
    <p:extLst>
      <p:ext uri="{BB962C8B-B14F-4D97-AF65-F5344CB8AC3E}">
        <p14:creationId xmlns:p14="http://schemas.microsoft.com/office/powerpoint/2010/main" val="2818620534"/>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92324-8661-36A3-D9B1-024D8E6421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C8EF136-EC73-14F3-6128-CF3E59C520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D2B666-BD62-5182-71BA-48D75907F4B6}"/>
              </a:ext>
            </a:extLst>
          </p:cNvPr>
          <p:cNvSpPr>
            <a:spLocks noGrp="1"/>
          </p:cNvSpPr>
          <p:nvPr>
            <p:ph type="sldNum" sz="quarter" idx="12"/>
          </p:nvPr>
        </p:nvSpPr>
        <p:spPr/>
        <p:txBody>
          <a:bodyPr/>
          <a:lstStyle>
            <a:lvl1pPr>
              <a:defRPr/>
            </a:lvl1pPr>
          </a:lstStyle>
          <a:p>
            <a:fld id="{9EA38CC8-2D9E-4280-82DD-A7762648415E}" type="slidenum">
              <a:rPr lang="en-US" altLang="en-US"/>
              <a:pPr/>
              <a:t>‹#›</a:t>
            </a:fld>
            <a:endParaRPr lang="en-US" altLang="en-US"/>
          </a:p>
        </p:txBody>
      </p:sp>
    </p:spTree>
    <p:extLst>
      <p:ext uri="{BB962C8B-B14F-4D97-AF65-F5344CB8AC3E}">
        <p14:creationId xmlns:p14="http://schemas.microsoft.com/office/powerpoint/2010/main" val="3798550530"/>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0ADB6-6E25-1A3F-3600-20B95B255FA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795FC7-F939-BD12-8703-8F898F7F77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29A7A3-7ADB-9146-939C-145727209B75}"/>
              </a:ext>
            </a:extLst>
          </p:cNvPr>
          <p:cNvSpPr>
            <a:spLocks noGrp="1"/>
          </p:cNvSpPr>
          <p:nvPr>
            <p:ph type="sldNum" sz="quarter" idx="12"/>
          </p:nvPr>
        </p:nvSpPr>
        <p:spPr/>
        <p:txBody>
          <a:bodyPr/>
          <a:lstStyle>
            <a:lvl1pPr>
              <a:defRPr/>
            </a:lvl1pPr>
          </a:lstStyle>
          <a:p>
            <a:fld id="{940A15B2-F1F9-4989-B85A-DEC1DB83BE96}" type="slidenum">
              <a:rPr lang="en-US" altLang="en-US"/>
              <a:pPr/>
              <a:t>‹#›</a:t>
            </a:fld>
            <a:endParaRPr lang="en-US" altLang="en-US"/>
          </a:p>
        </p:txBody>
      </p:sp>
    </p:spTree>
    <p:extLst>
      <p:ext uri="{BB962C8B-B14F-4D97-AF65-F5344CB8AC3E}">
        <p14:creationId xmlns:p14="http://schemas.microsoft.com/office/powerpoint/2010/main" val="2126631862"/>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CF007E0-EAB1-08D0-E671-875FA648D84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AEC219-1851-DEB6-941A-E7B7CC8CBD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4A7011-DC8B-AC0C-D52B-E3CAEA7AF769}"/>
              </a:ext>
            </a:extLst>
          </p:cNvPr>
          <p:cNvSpPr>
            <a:spLocks noGrp="1"/>
          </p:cNvSpPr>
          <p:nvPr>
            <p:ph type="sldNum" sz="quarter" idx="12"/>
          </p:nvPr>
        </p:nvSpPr>
        <p:spPr/>
        <p:txBody>
          <a:bodyPr/>
          <a:lstStyle>
            <a:lvl1pPr>
              <a:defRPr/>
            </a:lvl1pPr>
          </a:lstStyle>
          <a:p>
            <a:fld id="{F22EED0F-ECB2-4800-9E32-F72D3FC64F14}" type="slidenum">
              <a:rPr lang="en-US" altLang="en-US"/>
              <a:pPr/>
              <a:t>‹#›</a:t>
            </a:fld>
            <a:endParaRPr lang="en-US" altLang="en-US"/>
          </a:p>
        </p:txBody>
      </p:sp>
    </p:spTree>
    <p:extLst>
      <p:ext uri="{BB962C8B-B14F-4D97-AF65-F5344CB8AC3E}">
        <p14:creationId xmlns:p14="http://schemas.microsoft.com/office/powerpoint/2010/main" val="3371428801"/>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A403D-4E76-F0CB-C856-3DFE26ECED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7E64384-9B6E-CA86-A8C9-2EA5AB8267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243130-79EE-684F-073D-4748ED55D2B5}"/>
              </a:ext>
            </a:extLst>
          </p:cNvPr>
          <p:cNvSpPr>
            <a:spLocks noGrp="1"/>
          </p:cNvSpPr>
          <p:nvPr>
            <p:ph type="sldNum" sz="quarter" idx="12"/>
          </p:nvPr>
        </p:nvSpPr>
        <p:spPr/>
        <p:txBody>
          <a:bodyPr/>
          <a:lstStyle>
            <a:lvl1pPr>
              <a:defRPr/>
            </a:lvl1pPr>
          </a:lstStyle>
          <a:p>
            <a:fld id="{A3565C5C-91B6-488E-A3FF-12D5C6902FF7}" type="slidenum">
              <a:rPr lang="en-US" altLang="en-US"/>
              <a:pPr/>
              <a:t>‹#›</a:t>
            </a:fld>
            <a:endParaRPr lang="en-US" altLang="en-US"/>
          </a:p>
        </p:txBody>
      </p:sp>
    </p:spTree>
    <p:extLst>
      <p:ext uri="{BB962C8B-B14F-4D97-AF65-F5344CB8AC3E}">
        <p14:creationId xmlns:p14="http://schemas.microsoft.com/office/powerpoint/2010/main" val="1870714188"/>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389432-8705-CEA6-EACC-AAC77E7B35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B0BA430-CCDE-4195-2D37-D239EB2D83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7C4B11-C968-3AE7-D9CC-504E3C572F8E}"/>
              </a:ext>
            </a:extLst>
          </p:cNvPr>
          <p:cNvSpPr>
            <a:spLocks noGrp="1"/>
          </p:cNvSpPr>
          <p:nvPr>
            <p:ph type="sldNum" sz="quarter" idx="12"/>
          </p:nvPr>
        </p:nvSpPr>
        <p:spPr/>
        <p:txBody>
          <a:bodyPr/>
          <a:lstStyle>
            <a:lvl1pPr>
              <a:defRPr/>
            </a:lvl1pPr>
          </a:lstStyle>
          <a:p>
            <a:fld id="{3A78FDB7-2A11-4397-8F24-247EEA558461}" type="slidenum">
              <a:rPr lang="en-US" altLang="en-US"/>
              <a:pPr/>
              <a:t>‹#›</a:t>
            </a:fld>
            <a:endParaRPr lang="en-US" altLang="en-US"/>
          </a:p>
        </p:txBody>
      </p:sp>
    </p:spTree>
    <p:extLst>
      <p:ext uri="{BB962C8B-B14F-4D97-AF65-F5344CB8AC3E}">
        <p14:creationId xmlns:p14="http://schemas.microsoft.com/office/powerpoint/2010/main" val="3147782540"/>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20A62C-6FEA-DA11-C7EE-1DDF08E0F98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C57FF55-2EFD-C167-30DE-B78F02D509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CF49FEF-8858-443E-C172-C3AA5F288F72}"/>
              </a:ext>
            </a:extLst>
          </p:cNvPr>
          <p:cNvSpPr>
            <a:spLocks noGrp="1"/>
          </p:cNvSpPr>
          <p:nvPr>
            <p:ph type="sldNum" sz="quarter" idx="12"/>
          </p:nvPr>
        </p:nvSpPr>
        <p:spPr/>
        <p:txBody>
          <a:bodyPr/>
          <a:lstStyle>
            <a:lvl1pPr>
              <a:defRPr/>
            </a:lvl1pPr>
          </a:lstStyle>
          <a:p>
            <a:fld id="{060EBA45-611F-4D89-8A54-949E3F5500B3}" type="slidenum">
              <a:rPr lang="en-US" altLang="en-US"/>
              <a:pPr/>
              <a:t>‹#›</a:t>
            </a:fld>
            <a:endParaRPr lang="en-US" altLang="en-US"/>
          </a:p>
        </p:txBody>
      </p:sp>
    </p:spTree>
    <p:extLst>
      <p:ext uri="{BB962C8B-B14F-4D97-AF65-F5344CB8AC3E}">
        <p14:creationId xmlns:p14="http://schemas.microsoft.com/office/powerpoint/2010/main" val="2815848742"/>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D817574-A355-EFAD-3A7D-5C2E13E36D0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92704E9-29EC-9CA0-70EF-676A8EBC627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5E0C3B-C6B5-FF1E-C2A0-43794A3EEB18}"/>
              </a:ext>
            </a:extLst>
          </p:cNvPr>
          <p:cNvSpPr>
            <a:spLocks noGrp="1"/>
          </p:cNvSpPr>
          <p:nvPr>
            <p:ph type="sldNum" sz="quarter" idx="12"/>
          </p:nvPr>
        </p:nvSpPr>
        <p:spPr/>
        <p:txBody>
          <a:bodyPr/>
          <a:lstStyle>
            <a:lvl1pPr>
              <a:defRPr/>
            </a:lvl1pPr>
          </a:lstStyle>
          <a:p>
            <a:fld id="{5B7EA18A-17D1-49BA-93F6-EE9A13C4549D}" type="slidenum">
              <a:rPr lang="en-US" altLang="en-US"/>
              <a:pPr/>
              <a:t>‹#›</a:t>
            </a:fld>
            <a:endParaRPr lang="en-US" altLang="en-US"/>
          </a:p>
        </p:txBody>
      </p:sp>
    </p:spTree>
    <p:extLst>
      <p:ext uri="{BB962C8B-B14F-4D97-AF65-F5344CB8AC3E}">
        <p14:creationId xmlns:p14="http://schemas.microsoft.com/office/powerpoint/2010/main" val="3843104334"/>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1C8CD37-3BD7-FD7D-F95B-086701412EB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A91D9A6-562C-D1B7-EF79-555E8E7A489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5F437AB-EFAA-8296-5393-93D151A14DF7}"/>
              </a:ext>
            </a:extLst>
          </p:cNvPr>
          <p:cNvSpPr>
            <a:spLocks noGrp="1"/>
          </p:cNvSpPr>
          <p:nvPr>
            <p:ph type="sldNum" sz="quarter" idx="12"/>
          </p:nvPr>
        </p:nvSpPr>
        <p:spPr/>
        <p:txBody>
          <a:bodyPr/>
          <a:lstStyle>
            <a:lvl1pPr>
              <a:defRPr/>
            </a:lvl1pPr>
          </a:lstStyle>
          <a:p>
            <a:fld id="{732EA1EE-AED7-4533-9532-69F0E4B63F9C}" type="slidenum">
              <a:rPr lang="en-US" altLang="en-US"/>
              <a:pPr/>
              <a:t>‹#›</a:t>
            </a:fld>
            <a:endParaRPr lang="en-US" altLang="en-US"/>
          </a:p>
        </p:txBody>
      </p:sp>
    </p:spTree>
    <p:extLst>
      <p:ext uri="{BB962C8B-B14F-4D97-AF65-F5344CB8AC3E}">
        <p14:creationId xmlns:p14="http://schemas.microsoft.com/office/powerpoint/2010/main" val="2889434454"/>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BF5BBCD-0ABE-BABE-1483-9157337CBA4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41A7546-1E4C-503C-5C93-180992AAB83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B7227F3-D0AC-004D-F310-1AA2A032F079}"/>
              </a:ext>
            </a:extLst>
          </p:cNvPr>
          <p:cNvSpPr>
            <a:spLocks noGrp="1"/>
          </p:cNvSpPr>
          <p:nvPr>
            <p:ph type="sldNum" sz="quarter" idx="12"/>
          </p:nvPr>
        </p:nvSpPr>
        <p:spPr/>
        <p:txBody>
          <a:bodyPr/>
          <a:lstStyle>
            <a:lvl1pPr>
              <a:defRPr/>
            </a:lvl1pPr>
          </a:lstStyle>
          <a:p>
            <a:fld id="{94415BB0-116C-4536-B3E5-58852A5217DF}" type="slidenum">
              <a:rPr lang="en-US" altLang="en-US"/>
              <a:pPr/>
              <a:t>‹#›</a:t>
            </a:fld>
            <a:endParaRPr lang="en-US" altLang="en-US"/>
          </a:p>
        </p:txBody>
      </p:sp>
    </p:spTree>
    <p:extLst>
      <p:ext uri="{BB962C8B-B14F-4D97-AF65-F5344CB8AC3E}">
        <p14:creationId xmlns:p14="http://schemas.microsoft.com/office/powerpoint/2010/main" val="3805057129"/>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4C2FE3-B7E9-FD47-AD32-243BF5083F1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6FC53BA-4C1F-2B25-AC1F-987DCC7D8F3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C4A984-5B0B-A014-12AB-556E385D9257}"/>
              </a:ext>
            </a:extLst>
          </p:cNvPr>
          <p:cNvSpPr>
            <a:spLocks noGrp="1"/>
          </p:cNvSpPr>
          <p:nvPr>
            <p:ph type="sldNum" sz="quarter" idx="12"/>
          </p:nvPr>
        </p:nvSpPr>
        <p:spPr/>
        <p:txBody>
          <a:bodyPr/>
          <a:lstStyle>
            <a:lvl1pPr>
              <a:defRPr/>
            </a:lvl1pPr>
          </a:lstStyle>
          <a:p>
            <a:fld id="{A4B1BAD9-41E8-4378-A7C5-081EBCEBEFEA}" type="slidenum">
              <a:rPr lang="en-US" altLang="en-US"/>
              <a:pPr/>
              <a:t>‹#›</a:t>
            </a:fld>
            <a:endParaRPr lang="en-US" altLang="en-US"/>
          </a:p>
        </p:txBody>
      </p:sp>
    </p:spTree>
    <p:extLst>
      <p:ext uri="{BB962C8B-B14F-4D97-AF65-F5344CB8AC3E}">
        <p14:creationId xmlns:p14="http://schemas.microsoft.com/office/powerpoint/2010/main" val="2039419306"/>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3440184-A94E-3A66-51E7-A1F55623354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F12AE20-5B46-DEB7-E4F3-13BCB1E1C6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AFA155-0A77-4E40-101C-5420F667D17C}"/>
              </a:ext>
            </a:extLst>
          </p:cNvPr>
          <p:cNvSpPr>
            <a:spLocks noGrp="1"/>
          </p:cNvSpPr>
          <p:nvPr>
            <p:ph type="sldNum" sz="quarter" idx="12"/>
          </p:nvPr>
        </p:nvSpPr>
        <p:spPr/>
        <p:txBody>
          <a:bodyPr/>
          <a:lstStyle>
            <a:lvl1pPr>
              <a:defRPr/>
            </a:lvl1pPr>
          </a:lstStyle>
          <a:p>
            <a:fld id="{B8551ACF-6EE9-47CB-9F8F-F95ECDE44E94}" type="slidenum">
              <a:rPr lang="en-US" altLang="en-US"/>
              <a:pPr/>
              <a:t>‹#›</a:t>
            </a:fld>
            <a:endParaRPr lang="en-US" altLang="en-US"/>
          </a:p>
        </p:txBody>
      </p:sp>
    </p:spTree>
    <p:extLst>
      <p:ext uri="{BB962C8B-B14F-4D97-AF65-F5344CB8AC3E}">
        <p14:creationId xmlns:p14="http://schemas.microsoft.com/office/powerpoint/2010/main" val="3634761399"/>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D4F049C-3A53-20C3-C278-DCA4ECF7194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85D3C4-4C1B-F55B-1B87-F06096CB12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EA60D8-9680-BD68-37D1-B1AC8FB2E13F}"/>
              </a:ext>
            </a:extLst>
          </p:cNvPr>
          <p:cNvSpPr>
            <a:spLocks noGrp="1"/>
          </p:cNvSpPr>
          <p:nvPr>
            <p:ph type="sldNum" sz="quarter" idx="12"/>
          </p:nvPr>
        </p:nvSpPr>
        <p:spPr/>
        <p:txBody>
          <a:bodyPr/>
          <a:lstStyle>
            <a:lvl1pPr>
              <a:defRPr/>
            </a:lvl1pPr>
          </a:lstStyle>
          <a:p>
            <a:fld id="{36C4FA6D-DB48-44FB-9B54-5AB80FE03C5F}" type="slidenum">
              <a:rPr lang="en-US" altLang="en-US"/>
              <a:pPr/>
              <a:t>‹#›</a:t>
            </a:fld>
            <a:endParaRPr lang="en-US" altLang="en-US"/>
          </a:p>
        </p:txBody>
      </p:sp>
    </p:spTree>
    <p:extLst>
      <p:ext uri="{BB962C8B-B14F-4D97-AF65-F5344CB8AC3E}">
        <p14:creationId xmlns:p14="http://schemas.microsoft.com/office/powerpoint/2010/main" val="426856805"/>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C3B50-EBAC-41F8-0EE3-CB181880002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C70B8A5-AA66-CC4D-76AB-2314BBE8D2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41C6D5-40A8-49B6-9056-8499A6014517}"/>
              </a:ext>
            </a:extLst>
          </p:cNvPr>
          <p:cNvSpPr>
            <a:spLocks noGrp="1"/>
          </p:cNvSpPr>
          <p:nvPr>
            <p:ph type="sldNum" sz="quarter" idx="12"/>
          </p:nvPr>
        </p:nvSpPr>
        <p:spPr/>
        <p:txBody>
          <a:bodyPr/>
          <a:lstStyle>
            <a:lvl1pPr>
              <a:defRPr/>
            </a:lvl1pPr>
          </a:lstStyle>
          <a:p>
            <a:fld id="{8EFB2353-107C-433C-B47C-A4F0D6B8CB5A}" type="slidenum">
              <a:rPr lang="en-US" altLang="en-US"/>
              <a:pPr/>
              <a:t>‹#›</a:t>
            </a:fld>
            <a:endParaRPr lang="en-US" altLang="en-US"/>
          </a:p>
        </p:txBody>
      </p:sp>
    </p:spTree>
    <p:extLst>
      <p:ext uri="{BB962C8B-B14F-4D97-AF65-F5344CB8AC3E}">
        <p14:creationId xmlns:p14="http://schemas.microsoft.com/office/powerpoint/2010/main" val="3379608185"/>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6E402-E0C1-EC66-6527-34D8AF62DCF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0C98392-17CA-7B10-2214-A396C882DC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CB7E79-2C3E-43E7-29D2-A01933678F9E}"/>
              </a:ext>
            </a:extLst>
          </p:cNvPr>
          <p:cNvSpPr>
            <a:spLocks noGrp="1"/>
          </p:cNvSpPr>
          <p:nvPr>
            <p:ph type="sldNum" sz="quarter" idx="12"/>
          </p:nvPr>
        </p:nvSpPr>
        <p:spPr/>
        <p:txBody>
          <a:bodyPr/>
          <a:lstStyle>
            <a:lvl1pPr>
              <a:defRPr/>
            </a:lvl1pPr>
          </a:lstStyle>
          <a:p>
            <a:fld id="{8EFB9325-C2DA-434C-AAAE-E9B59AE4FD84}" type="slidenum">
              <a:rPr lang="en-US" altLang="en-US"/>
              <a:pPr/>
              <a:t>‹#›</a:t>
            </a:fld>
            <a:endParaRPr lang="en-US" altLang="en-US"/>
          </a:p>
        </p:txBody>
      </p:sp>
    </p:spTree>
    <p:extLst>
      <p:ext uri="{BB962C8B-B14F-4D97-AF65-F5344CB8AC3E}">
        <p14:creationId xmlns:p14="http://schemas.microsoft.com/office/powerpoint/2010/main" val="1856369647"/>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F7FA4B-1B81-5F57-F5E6-9F611A2D7C48}"/>
              </a:ext>
            </a:extLst>
          </p:cNvPr>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4">
            <a:extLst>
              <a:ext uri="{FF2B5EF4-FFF2-40B4-BE49-F238E27FC236}">
                <a16:creationId xmlns:a16="http://schemas.microsoft.com/office/drawing/2014/main" id="{150AB340-7CBD-B4CC-71DB-879F62AF56F1}"/>
              </a:ext>
            </a:extLst>
          </p:cNvPr>
          <p:cNvSpPr>
            <a:spLocks noGrp="1"/>
          </p:cNvSpPr>
          <p:nvPr>
            <p:ph type="dt" sz="half" idx="10"/>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6FF93FC8-89D1-9CC9-D773-C0B35B00D638}"/>
              </a:ext>
            </a:extLst>
          </p:cNvPr>
          <p:cNvSpPr>
            <a:spLocks noGrp="1"/>
          </p:cNvSpPr>
          <p:nvPr>
            <p:ph type="sldNum" sz="quarter" idx="11"/>
          </p:nvPr>
        </p:nvSpPr>
        <p:spPr/>
        <p:txBody>
          <a:bodyPr/>
          <a:lstStyle>
            <a:lvl1pPr>
              <a:defRPr/>
            </a:lvl1pPr>
          </a:lstStyle>
          <a:p>
            <a:fld id="{93F173FB-F09E-4A8B-B5DF-C8A536890C58}" type="slidenum">
              <a:rPr lang="en-US" altLang="en-US"/>
              <a:pPr/>
              <a:t>‹#›</a:t>
            </a:fld>
            <a:endParaRPr lang="en-US" altLang="en-US"/>
          </a:p>
        </p:txBody>
      </p:sp>
      <p:sp>
        <p:nvSpPr>
          <p:cNvPr id="7" name="Footer Placeholder 16">
            <a:extLst>
              <a:ext uri="{FF2B5EF4-FFF2-40B4-BE49-F238E27FC236}">
                <a16:creationId xmlns:a16="http://schemas.microsoft.com/office/drawing/2014/main" id="{ED4A9DE2-D090-BA41-6C47-283552504BC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77117998"/>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5A7959FF-025B-25DA-8522-F23B2FDC63C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D7B60DB-43B2-1933-E6AB-45CB426F86B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7852291-015A-A16E-22F8-14BE5E1AB3EB}"/>
              </a:ext>
            </a:extLst>
          </p:cNvPr>
          <p:cNvSpPr>
            <a:spLocks noGrp="1"/>
          </p:cNvSpPr>
          <p:nvPr>
            <p:ph type="sldNum" sz="quarter" idx="12"/>
          </p:nvPr>
        </p:nvSpPr>
        <p:spPr/>
        <p:txBody>
          <a:bodyPr/>
          <a:lstStyle>
            <a:lvl1pPr>
              <a:defRPr/>
            </a:lvl1pPr>
          </a:lstStyle>
          <a:p>
            <a:fld id="{499CA9BB-6E34-4EE6-9524-A02A2F368116}" type="slidenum">
              <a:rPr lang="en-US" altLang="en-US"/>
              <a:pPr/>
              <a:t>‹#›</a:t>
            </a:fld>
            <a:endParaRPr lang="en-US" altLang="en-US"/>
          </a:p>
        </p:txBody>
      </p:sp>
    </p:spTree>
    <p:extLst>
      <p:ext uri="{BB962C8B-B14F-4D97-AF65-F5344CB8AC3E}">
        <p14:creationId xmlns:p14="http://schemas.microsoft.com/office/powerpoint/2010/main" val="986155708"/>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14029-349A-6562-13CA-7DDF52F63727}"/>
              </a:ext>
            </a:extLst>
          </p:cNvPr>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5" name="Date Placeholder 11">
            <a:extLst>
              <a:ext uri="{FF2B5EF4-FFF2-40B4-BE49-F238E27FC236}">
                <a16:creationId xmlns:a16="http://schemas.microsoft.com/office/drawing/2014/main" id="{4016B80E-9200-5654-AD1A-D22AD0EDE647}"/>
              </a:ext>
            </a:extLst>
          </p:cNvPr>
          <p:cNvSpPr>
            <a:spLocks noGrp="1"/>
          </p:cNvSpPr>
          <p:nvPr>
            <p:ph type="dt" sz="half" idx="10"/>
          </p:nvPr>
        </p:nvSpPr>
        <p:spPr/>
        <p:txBody>
          <a:bodyPr/>
          <a:lstStyle>
            <a:lvl1pPr>
              <a:defRPr/>
            </a:lvl1pPr>
          </a:lstStyle>
          <a:p>
            <a:pPr>
              <a:defRPr/>
            </a:pPr>
            <a:endParaRPr lang="en-US"/>
          </a:p>
        </p:txBody>
      </p:sp>
      <p:sp>
        <p:nvSpPr>
          <p:cNvPr id="6" name="Slide Number Placeholder 12">
            <a:extLst>
              <a:ext uri="{FF2B5EF4-FFF2-40B4-BE49-F238E27FC236}">
                <a16:creationId xmlns:a16="http://schemas.microsoft.com/office/drawing/2014/main" id="{79A3E29E-1341-A76D-6389-39AFF7C6154F}"/>
              </a:ext>
            </a:extLst>
          </p:cNvPr>
          <p:cNvSpPr>
            <a:spLocks noGrp="1"/>
          </p:cNvSpPr>
          <p:nvPr>
            <p:ph type="sldNum" sz="quarter" idx="11"/>
          </p:nvPr>
        </p:nvSpPr>
        <p:spPr/>
        <p:txBody>
          <a:bodyPr/>
          <a:lstStyle>
            <a:lvl1pPr>
              <a:defRPr/>
            </a:lvl1pPr>
          </a:lstStyle>
          <a:p>
            <a:fld id="{935373C2-6833-46B0-8F0B-381D12B87F8D}" type="slidenum">
              <a:rPr lang="en-US" altLang="en-US"/>
              <a:pPr/>
              <a:t>‹#›</a:t>
            </a:fld>
            <a:endParaRPr lang="en-US" altLang="en-US"/>
          </a:p>
        </p:txBody>
      </p:sp>
      <p:sp>
        <p:nvSpPr>
          <p:cNvPr id="7" name="Footer Placeholder 13">
            <a:extLst>
              <a:ext uri="{FF2B5EF4-FFF2-40B4-BE49-F238E27FC236}">
                <a16:creationId xmlns:a16="http://schemas.microsoft.com/office/drawing/2014/main" id="{AF07E506-F711-BC86-A06D-3C075DC9B5A4}"/>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41365880"/>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6A3C35F-0A4E-8CDA-255B-03CA45EB621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174A079-2A10-A44F-437E-B9E8A18502F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2AF1DA8-764E-55DB-D2AC-ED5563A49B50}"/>
              </a:ext>
            </a:extLst>
          </p:cNvPr>
          <p:cNvSpPr>
            <a:spLocks noGrp="1"/>
          </p:cNvSpPr>
          <p:nvPr>
            <p:ph type="sldNum" sz="quarter" idx="12"/>
          </p:nvPr>
        </p:nvSpPr>
        <p:spPr/>
        <p:txBody>
          <a:bodyPr/>
          <a:lstStyle>
            <a:lvl1pPr>
              <a:defRPr/>
            </a:lvl1pPr>
          </a:lstStyle>
          <a:p>
            <a:fld id="{A306F5DA-F62D-4CB2-800A-B675AF6562AD}" type="slidenum">
              <a:rPr lang="en-US" altLang="en-US"/>
              <a:pPr/>
              <a:t>‹#›</a:t>
            </a:fld>
            <a:endParaRPr lang="en-US" altLang="en-US"/>
          </a:p>
        </p:txBody>
      </p:sp>
    </p:spTree>
    <p:extLst>
      <p:ext uri="{BB962C8B-B14F-4D97-AF65-F5344CB8AC3E}">
        <p14:creationId xmlns:p14="http://schemas.microsoft.com/office/powerpoint/2010/main" val="218905199"/>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8DCA4A2C-D1B2-7C19-02D9-2E31136292FD}"/>
              </a:ext>
            </a:extLst>
          </p:cNvPr>
          <p:cNvSpPr>
            <a:spLocks noGrp="1"/>
          </p:cNvSpPr>
          <p:nvPr>
            <p:ph type="dt" sz="half" idx="15"/>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4F7A49B-626F-6F9A-9DBE-F23988EFAC42}"/>
              </a:ext>
            </a:extLst>
          </p:cNvPr>
          <p:cNvSpPr>
            <a:spLocks noGrp="1"/>
          </p:cNvSpPr>
          <p:nvPr>
            <p:ph type="ftr" sz="quarter" idx="16"/>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A5B4850-6F83-8311-0A92-127CE9C1B11C}"/>
              </a:ext>
            </a:extLst>
          </p:cNvPr>
          <p:cNvSpPr>
            <a:spLocks noGrp="1"/>
          </p:cNvSpPr>
          <p:nvPr>
            <p:ph type="sldNum" sz="quarter" idx="17"/>
          </p:nvPr>
        </p:nvSpPr>
        <p:spPr/>
        <p:txBody>
          <a:bodyPr/>
          <a:lstStyle>
            <a:lvl1pPr>
              <a:defRPr/>
            </a:lvl1pPr>
          </a:lstStyle>
          <a:p>
            <a:fld id="{1436A9F5-E334-461F-B4FE-D30BB6107470}" type="slidenum">
              <a:rPr lang="en-US" altLang="en-US"/>
              <a:pPr/>
              <a:t>‹#›</a:t>
            </a:fld>
            <a:endParaRPr lang="en-US" altLang="en-US"/>
          </a:p>
        </p:txBody>
      </p:sp>
    </p:spTree>
    <p:extLst>
      <p:ext uri="{BB962C8B-B14F-4D97-AF65-F5344CB8AC3E}">
        <p14:creationId xmlns:p14="http://schemas.microsoft.com/office/powerpoint/2010/main" val="4053862207"/>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6CD05-D7FB-C55F-0D04-DE220E7846B2}"/>
              </a:ext>
            </a:extLst>
          </p:cNvPr>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7" name="TextBox 6">
            <a:extLst>
              <a:ext uri="{FF2B5EF4-FFF2-40B4-BE49-F238E27FC236}">
                <a16:creationId xmlns:a16="http://schemas.microsoft.com/office/drawing/2014/main" id="{8DC1B735-7A05-5BD2-36FE-BB833DF27F4E}"/>
              </a:ext>
            </a:extLst>
          </p:cNvPr>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a:extLst>
              <a:ext uri="{FF2B5EF4-FFF2-40B4-BE49-F238E27FC236}">
                <a16:creationId xmlns:a16="http://schemas.microsoft.com/office/drawing/2014/main" id="{CFC4C343-4892-907F-376A-752B313EA110}"/>
              </a:ext>
            </a:extLst>
          </p:cNvPr>
          <p:cNvSpPr>
            <a:spLocks noGrp="1"/>
          </p:cNvSpPr>
          <p:nvPr>
            <p:ph type="dt" sz="half" idx="10"/>
          </p:nvPr>
        </p:nvSpPr>
        <p:spPr/>
        <p:txBody>
          <a:bodyPr/>
          <a:lstStyle>
            <a:lvl1pPr>
              <a:defRPr/>
            </a:lvl1pPr>
          </a:lstStyle>
          <a:p>
            <a:pPr>
              <a:defRPr/>
            </a:pPr>
            <a:endParaRPr lang="en-US"/>
          </a:p>
        </p:txBody>
      </p:sp>
      <p:sp>
        <p:nvSpPr>
          <p:cNvPr id="9" name="Slide Number Placeholder 14">
            <a:extLst>
              <a:ext uri="{FF2B5EF4-FFF2-40B4-BE49-F238E27FC236}">
                <a16:creationId xmlns:a16="http://schemas.microsoft.com/office/drawing/2014/main" id="{CCB903DD-4114-D807-4D75-14F606A4BFA2}"/>
              </a:ext>
            </a:extLst>
          </p:cNvPr>
          <p:cNvSpPr>
            <a:spLocks noGrp="1"/>
          </p:cNvSpPr>
          <p:nvPr>
            <p:ph type="sldNum" sz="quarter" idx="11"/>
          </p:nvPr>
        </p:nvSpPr>
        <p:spPr/>
        <p:txBody>
          <a:bodyPr/>
          <a:lstStyle>
            <a:lvl1pPr>
              <a:defRPr/>
            </a:lvl1pPr>
          </a:lstStyle>
          <a:p>
            <a:fld id="{E57E3473-BB50-4030-8095-D272B0BD4A99}" type="slidenum">
              <a:rPr lang="en-US" altLang="en-US"/>
              <a:pPr/>
              <a:t>‹#›</a:t>
            </a:fld>
            <a:endParaRPr lang="en-US" altLang="en-US"/>
          </a:p>
        </p:txBody>
      </p:sp>
      <p:sp>
        <p:nvSpPr>
          <p:cNvPr id="10" name="Footer Placeholder 15">
            <a:extLst>
              <a:ext uri="{FF2B5EF4-FFF2-40B4-BE49-F238E27FC236}">
                <a16:creationId xmlns:a16="http://schemas.microsoft.com/office/drawing/2014/main" id="{8F86ED43-E7FD-9F8A-0142-BA6E9CA96DC5}"/>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04574746"/>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493DA004-1884-70AA-D77F-655D3B3166A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B01E7AE-4A88-198E-E2B4-2202EFC4357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B2D3C66-C60A-1DA0-7304-0C81B482E4FB}"/>
              </a:ext>
            </a:extLst>
          </p:cNvPr>
          <p:cNvSpPr>
            <a:spLocks noGrp="1"/>
          </p:cNvSpPr>
          <p:nvPr>
            <p:ph type="sldNum" sz="quarter" idx="12"/>
          </p:nvPr>
        </p:nvSpPr>
        <p:spPr/>
        <p:txBody>
          <a:bodyPr/>
          <a:lstStyle>
            <a:lvl1pPr>
              <a:defRPr/>
            </a:lvl1pPr>
          </a:lstStyle>
          <a:p>
            <a:fld id="{A5E952E1-10BE-4A50-90D0-789E7E844167}" type="slidenum">
              <a:rPr lang="en-US" altLang="en-US"/>
              <a:pPr/>
              <a:t>‹#›</a:t>
            </a:fld>
            <a:endParaRPr lang="en-US" altLang="en-US"/>
          </a:p>
        </p:txBody>
      </p:sp>
    </p:spTree>
    <p:extLst>
      <p:ext uri="{BB962C8B-B14F-4D97-AF65-F5344CB8AC3E}">
        <p14:creationId xmlns:p14="http://schemas.microsoft.com/office/powerpoint/2010/main" val="2605399284"/>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D664649-0A0A-86AF-B79D-4EE934B7646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3617D89-6B24-6956-D2BE-858E462ACF3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B90CCBF-D968-E74C-83BA-C0737974E905}"/>
              </a:ext>
            </a:extLst>
          </p:cNvPr>
          <p:cNvSpPr>
            <a:spLocks noGrp="1"/>
          </p:cNvSpPr>
          <p:nvPr>
            <p:ph type="sldNum" sz="quarter" idx="12"/>
          </p:nvPr>
        </p:nvSpPr>
        <p:spPr/>
        <p:txBody>
          <a:bodyPr/>
          <a:lstStyle>
            <a:lvl1pPr>
              <a:defRPr/>
            </a:lvl1pPr>
          </a:lstStyle>
          <a:p>
            <a:fld id="{13D69430-62B3-4E8F-B5A4-727456AAA89F}" type="slidenum">
              <a:rPr lang="en-US" altLang="en-US"/>
              <a:pPr/>
              <a:t>‹#›</a:t>
            </a:fld>
            <a:endParaRPr lang="en-US" altLang="en-US"/>
          </a:p>
        </p:txBody>
      </p:sp>
    </p:spTree>
    <p:extLst>
      <p:ext uri="{BB962C8B-B14F-4D97-AF65-F5344CB8AC3E}">
        <p14:creationId xmlns:p14="http://schemas.microsoft.com/office/powerpoint/2010/main" val="739832388"/>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9C7B0F-F101-8AB1-2359-5A367802B120}"/>
              </a:ext>
            </a:extLst>
          </p:cNvPr>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5" name="Date Placeholder 14">
            <a:extLst>
              <a:ext uri="{FF2B5EF4-FFF2-40B4-BE49-F238E27FC236}">
                <a16:creationId xmlns:a16="http://schemas.microsoft.com/office/drawing/2014/main" id="{46126274-CEF2-4B4D-8EA1-ED897694F2AC}"/>
              </a:ext>
            </a:extLst>
          </p:cNvPr>
          <p:cNvSpPr>
            <a:spLocks noGrp="1"/>
          </p:cNvSpPr>
          <p:nvPr>
            <p:ph type="dt" sz="half" idx="10"/>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A8AF18EB-B3B8-C642-D46C-774701AC0C11}"/>
              </a:ext>
            </a:extLst>
          </p:cNvPr>
          <p:cNvSpPr>
            <a:spLocks noGrp="1"/>
          </p:cNvSpPr>
          <p:nvPr>
            <p:ph type="sldNum" sz="quarter" idx="11"/>
          </p:nvPr>
        </p:nvSpPr>
        <p:spPr/>
        <p:txBody>
          <a:bodyPr/>
          <a:lstStyle>
            <a:lvl1pPr>
              <a:defRPr/>
            </a:lvl1pPr>
          </a:lstStyle>
          <a:p>
            <a:fld id="{591A35B2-9065-4BE9-A2DE-C1AB15179326}" type="slidenum">
              <a:rPr lang="en-US" altLang="en-US"/>
              <a:pPr/>
              <a:t>‹#›</a:t>
            </a:fld>
            <a:endParaRPr lang="en-US" altLang="en-US"/>
          </a:p>
        </p:txBody>
      </p:sp>
      <p:sp>
        <p:nvSpPr>
          <p:cNvPr id="7" name="Footer Placeholder 16">
            <a:extLst>
              <a:ext uri="{FF2B5EF4-FFF2-40B4-BE49-F238E27FC236}">
                <a16:creationId xmlns:a16="http://schemas.microsoft.com/office/drawing/2014/main" id="{0A0C2A35-85C7-F48B-3801-AD5788F8B05F}"/>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08481473"/>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A86D1-3AF6-74EA-0F51-FB267BC48DA4}"/>
              </a:ext>
            </a:extLst>
          </p:cNvPr>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5" name="Date Placeholder 12">
            <a:extLst>
              <a:ext uri="{FF2B5EF4-FFF2-40B4-BE49-F238E27FC236}">
                <a16:creationId xmlns:a16="http://schemas.microsoft.com/office/drawing/2014/main" id="{4BBA878F-8CEB-A811-E6EF-32CB10D87C3A}"/>
              </a:ext>
            </a:extLst>
          </p:cNvPr>
          <p:cNvSpPr>
            <a:spLocks noGrp="1"/>
          </p:cNvSpPr>
          <p:nvPr>
            <p:ph type="dt" sz="half" idx="10"/>
          </p:nvPr>
        </p:nvSpPr>
        <p:spPr/>
        <p:txBody>
          <a:bodyPr/>
          <a:lstStyle>
            <a:lvl1pPr>
              <a:defRPr/>
            </a:lvl1pPr>
          </a:lstStyle>
          <a:p>
            <a:pPr>
              <a:defRPr/>
            </a:pPr>
            <a:endParaRPr lang="en-US"/>
          </a:p>
        </p:txBody>
      </p:sp>
      <p:sp>
        <p:nvSpPr>
          <p:cNvPr id="6" name="Slide Number Placeholder 13">
            <a:extLst>
              <a:ext uri="{FF2B5EF4-FFF2-40B4-BE49-F238E27FC236}">
                <a16:creationId xmlns:a16="http://schemas.microsoft.com/office/drawing/2014/main" id="{EB5D2FB1-0C6D-BEA4-521A-047BA02D4A23}"/>
              </a:ext>
            </a:extLst>
          </p:cNvPr>
          <p:cNvSpPr>
            <a:spLocks noGrp="1"/>
          </p:cNvSpPr>
          <p:nvPr>
            <p:ph type="sldNum" sz="quarter" idx="11"/>
          </p:nvPr>
        </p:nvSpPr>
        <p:spPr/>
        <p:txBody>
          <a:bodyPr/>
          <a:lstStyle>
            <a:lvl1pPr>
              <a:defRPr/>
            </a:lvl1pPr>
          </a:lstStyle>
          <a:p>
            <a:fld id="{D6FECC51-EE30-4008-AE14-31F7D0E4166B}" type="slidenum">
              <a:rPr lang="en-US" altLang="en-US"/>
              <a:pPr/>
              <a:t>‹#›</a:t>
            </a:fld>
            <a:endParaRPr lang="en-US" altLang="en-US"/>
          </a:p>
        </p:txBody>
      </p:sp>
      <p:sp>
        <p:nvSpPr>
          <p:cNvPr id="7" name="Footer Placeholder 14">
            <a:extLst>
              <a:ext uri="{FF2B5EF4-FFF2-40B4-BE49-F238E27FC236}">
                <a16:creationId xmlns:a16="http://schemas.microsoft.com/office/drawing/2014/main" id="{DEA3B930-23F7-67D6-F7C2-A07E4B6A1457}"/>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1384297"/>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65CE8-BA16-9B99-FC5B-2E1BF1BD18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65B5FBA-E0D8-6545-01AB-0F9FD74F52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CAE3D2-D3D3-83FF-F0C4-DA35DF953E78}"/>
              </a:ext>
            </a:extLst>
          </p:cNvPr>
          <p:cNvSpPr>
            <a:spLocks noGrp="1"/>
          </p:cNvSpPr>
          <p:nvPr>
            <p:ph type="sldNum" sz="quarter" idx="12"/>
          </p:nvPr>
        </p:nvSpPr>
        <p:spPr/>
        <p:txBody>
          <a:bodyPr/>
          <a:lstStyle>
            <a:lvl1pPr>
              <a:defRPr/>
            </a:lvl1pPr>
          </a:lstStyle>
          <a:p>
            <a:fld id="{A912A36A-6851-437E-9D0B-449025ABA205}" type="slidenum">
              <a:rPr lang="en-US" altLang="en-US"/>
              <a:pPr/>
              <a:t>‹#›</a:t>
            </a:fld>
            <a:endParaRPr lang="en-US" altLang="en-US"/>
          </a:p>
        </p:txBody>
      </p:sp>
    </p:spTree>
    <p:extLst>
      <p:ext uri="{BB962C8B-B14F-4D97-AF65-F5344CB8AC3E}">
        <p14:creationId xmlns:p14="http://schemas.microsoft.com/office/powerpoint/2010/main" val="3545792507"/>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094CDF-229B-5640-5A23-AAC2A64E53A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E59E759-5FF6-289E-5CCD-0DE63CE13B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8E732A-9103-AAB4-D6FB-29AD834B3714}"/>
              </a:ext>
            </a:extLst>
          </p:cNvPr>
          <p:cNvSpPr>
            <a:spLocks noGrp="1"/>
          </p:cNvSpPr>
          <p:nvPr>
            <p:ph type="sldNum" sz="quarter" idx="12"/>
          </p:nvPr>
        </p:nvSpPr>
        <p:spPr/>
        <p:txBody>
          <a:bodyPr/>
          <a:lstStyle>
            <a:lvl1pPr>
              <a:defRPr/>
            </a:lvl1pPr>
          </a:lstStyle>
          <a:p>
            <a:fld id="{36E4E58E-9649-4B48-B898-0DC7AF5D4859}" type="slidenum">
              <a:rPr lang="en-US" altLang="en-US"/>
              <a:pPr/>
              <a:t>‹#›</a:t>
            </a:fld>
            <a:endParaRPr lang="en-US" altLang="en-US"/>
          </a:p>
        </p:txBody>
      </p:sp>
    </p:spTree>
    <p:extLst>
      <p:ext uri="{BB962C8B-B14F-4D97-AF65-F5344CB8AC3E}">
        <p14:creationId xmlns:p14="http://schemas.microsoft.com/office/powerpoint/2010/main" val="319512088"/>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DFA735B7-567B-4CDF-5DE8-B21ACB89B6A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063302F-71B7-C649-A731-82C678045D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2C3806-C0CA-5676-A32E-0A20A0044D52}"/>
              </a:ext>
            </a:extLst>
          </p:cNvPr>
          <p:cNvSpPr>
            <a:spLocks noGrp="1"/>
          </p:cNvSpPr>
          <p:nvPr>
            <p:ph type="sldNum" sz="quarter" idx="12"/>
          </p:nvPr>
        </p:nvSpPr>
        <p:spPr/>
        <p:txBody>
          <a:bodyPr/>
          <a:lstStyle>
            <a:lvl1pPr>
              <a:defRPr/>
            </a:lvl1pPr>
          </a:lstStyle>
          <a:p>
            <a:fld id="{9EFA0198-6F74-40AE-916E-9E8BA6A67146}" type="slidenum">
              <a:rPr lang="en-US" altLang="en-US"/>
              <a:pPr/>
              <a:t>‹#›</a:t>
            </a:fld>
            <a:endParaRPr lang="en-US" altLang="en-US"/>
          </a:p>
        </p:txBody>
      </p:sp>
    </p:spTree>
    <p:extLst>
      <p:ext uri="{BB962C8B-B14F-4D97-AF65-F5344CB8AC3E}">
        <p14:creationId xmlns:p14="http://schemas.microsoft.com/office/powerpoint/2010/main" val="354364329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9985C63-FD35-CE3E-9115-0D9B377212D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7B6FB9D-D24B-3F69-9BF4-4DF183E040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6AE5D85-37C4-D023-005E-B4F9A7A87BBE}"/>
              </a:ext>
            </a:extLst>
          </p:cNvPr>
          <p:cNvSpPr>
            <a:spLocks noGrp="1"/>
          </p:cNvSpPr>
          <p:nvPr>
            <p:ph type="sldNum" sz="quarter" idx="12"/>
          </p:nvPr>
        </p:nvSpPr>
        <p:spPr/>
        <p:txBody>
          <a:bodyPr/>
          <a:lstStyle>
            <a:lvl1pPr>
              <a:defRPr/>
            </a:lvl1pPr>
          </a:lstStyle>
          <a:p>
            <a:fld id="{C8EF7EB9-A6FE-4930-9A4E-14D51E5FA5B9}" type="slidenum">
              <a:rPr lang="en-US" altLang="en-US"/>
              <a:pPr/>
              <a:t>‹#›</a:t>
            </a:fld>
            <a:endParaRPr lang="en-US" altLang="en-US"/>
          </a:p>
        </p:txBody>
      </p:sp>
    </p:spTree>
    <p:extLst>
      <p:ext uri="{BB962C8B-B14F-4D97-AF65-F5344CB8AC3E}">
        <p14:creationId xmlns:p14="http://schemas.microsoft.com/office/powerpoint/2010/main" val="2949743306"/>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F7E593-E54D-292C-413E-D451C7C72EC1}"/>
              </a:ext>
            </a:extLst>
          </p:cNvPr>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80ACB7A7-E331-BABD-E838-4D9C6372FF38}"/>
              </a:ext>
            </a:extLst>
          </p:cNvPr>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AD29D26-7FE9-82D6-3CCF-B9C44C51FB1C}"/>
              </a:ext>
            </a:extLst>
          </p:cNvPr>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01D4984-3228-8E40-625D-24274A1C758B}"/>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AD6D48B-C0DA-037B-4A16-5D74C715624D}"/>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accent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0883149-B183-6C9B-1A39-639554EC07EF}"/>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accent1"/>
                </a:solidFill>
              </a:defRPr>
            </a:lvl1pPr>
          </a:lstStyle>
          <a:p>
            <a:fld id="{7E3DFD3D-F12B-4F72-AF87-2D013C0269E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1" r:id="rId1"/>
    <p:sldLayoutId id="2147484015" r:id="rId2"/>
    <p:sldLayoutId id="2147484082"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ransition spd="slow">
    <p:random/>
  </p:transition>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itchFamily="34" charset="0"/>
        </a:defRPr>
      </a:lvl5pPr>
      <a:lvl6pPr marL="457200" algn="l" defTabSz="685800" rtl="0" eaLnBrk="1" fontAlgn="base" hangingPunct="1">
        <a:lnSpc>
          <a:spcPct val="90000"/>
        </a:lnSpc>
        <a:spcBef>
          <a:spcPct val="0"/>
        </a:spcBef>
        <a:spcAft>
          <a:spcPct val="0"/>
        </a:spcAft>
        <a:defRPr sz="4000">
          <a:solidFill>
            <a:schemeClr val="accent1"/>
          </a:solidFill>
          <a:latin typeface="Corbel" pitchFamily="34" charset="0"/>
        </a:defRPr>
      </a:lvl6pPr>
      <a:lvl7pPr marL="914400" algn="l" defTabSz="685800" rtl="0" eaLnBrk="1" fontAlgn="base" hangingPunct="1">
        <a:lnSpc>
          <a:spcPct val="90000"/>
        </a:lnSpc>
        <a:spcBef>
          <a:spcPct val="0"/>
        </a:spcBef>
        <a:spcAft>
          <a:spcPct val="0"/>
        </a:spcAft>
        <a:defRPr sz="4000">
          <a:solidFill>
            <a:schemeClr val="accent1"/>
          </a:solidFill>
          <a:latin typeface="Corbel" pitchFamily="34" charset="0"/>
        </a:defRPr>
      </a:lvl7pPr>
      <a:lvl8pPr marL="1371600" algn="l" defTabSz="685800" rtl="0" eaLnBrk="1" fontAlgn="base" hangingPunct="1">
        <a:lnSpc>
          <a:spcPct val="90000"/>
        </a:lnSpc>
        <a:spcBef>
          <a:spcPct val="0"/>
        </a:spcBef>
        <a:spcAft>
          <a:spcPct val="0"/>
        </a:spcAft>
        <a:defRPr sz="4000">
          <a:solidFill>
            <a:schemeClr val="accent1"/>
          </a:solidFill>
          <a:latin typeface="Corbel" pitchFamily="34" charset="0"/>
        </a:defRPr>
      </a:lvl8pPr>
      <a:lvl9pPr marL="1828800" algn="l" defTabSz="685800" rtl="0" eaLnBrk="1" fontAlgn="base" hangingPunct="1">
        <a:lnSpc>
          <a:spcPct val="90000"/>
        </a:lnSpc>
        <a:spcBef>
          <a:spcPct val="0"/>
        </a:spcBef>
        <a:spcAft>
          <a:spcPct val="0"/>
        </a:spcAft>
        <a:defRPr sz="4000">
          <a:solidFill>
            <a:schemeClr val="accent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C927C6-0107-ECD9-8E30-BE906DB5D961}"/>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051" name="Title Placeholder 1">
            <a:extLst>
              <a:ext uri="{FF2B5EF4-FFF2-40B4-BE49-F238E27FC236}">
                <a16:creationId xmlns:a16="http://schemas.microsoft.com/office/drawing/2014/main" id="{1F353429-0226-90BF-5949-4FEFAE68D80E}"/>
              </a:ext>
            </a:extLst>
          </p:cNvPr>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BDB2D395-CF24-802F-36A9-2C244E73BFCC}"/>
              </a:ext>
            </a:extLst>
          </p:cNvPr>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6899CF9-6264-63EC-8A68-6BD324746C07}"/>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231E3E4-243E-D2C0-EAD1-35BE799F68BE}"/>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A9377FF-5991-8C82-538C-FDD3376741AE}"/>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6AE8A335-9115-481F-A599-D4F09A0728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3" r:id="rId1"/>
    <p:sldLayoutId id="2147484024" r:id="rId2"/>
    <p:sldLayoutId id="214748408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ransition spd="slow">
    <p:random/>
  </p:transition>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itchFamily="34" charset="0"/>
        </a:defRPr>
      </a:lvl2pPr>
      <a:lvl3pPr algn="l" defTabSz="685800" rtl="0" eaLnBrk="0" fontAlgn="base" hangingPunct="0">
        <a:lnSpc>
          <a:spcPct val="90000"/>
        </a:lnSpc>
        <a:spcBef>
          <a:spcPct val="0"/>
        </a:spcBef>
        <a:spcAft>
          <a:spcPct val="0"/>
        </a:spcAft>
        <a:defRPr sz="4000">
          <a:solidFill>
            <a:schemeClr val="tx1"/>
          </a:solidFill>
          <a:latin typeface="Corbel" pitchFamily="34" charset="0"/>
        </a:defRPr>
      </a:lvl3pPr>
      <a:lvl4pPr algn="l" defTabSz="685800" rtl="0" eaLnBrk="0" fontAlgn="base" hangingPunct="0">
        <a:lnSpc>
          <a:spcPct val="90000"/>
        </a:lnSpc>
        <a:spcBef>
          <a:spcPct val="0"/>
        </a:spcBef>
        <a:spcAft>
          <a:spcPct val="0"/>
        </a:spcAft>
        <a:defRPr sz="4000">
          <a:solidFill>
            <a:schemeClr val="tx1"/>
          </a:solidFill>
          <a:latin typeface="Corbel" pitchFamily="34" charset="0"/>
        </a:defRPr>
      </a:lvl4pPr>
      <a:lvl5pPr algn="l" defTabSz="685800" rtl="0" eaLnBrk="0" fontAlgn="base" hangingPunct="0">
        <a:lnSpc>
          <a:spcPct val="90000"/>
        </a:lnSpc>
        <a:spcBef>
          <a:spcPct val="0"/>
        </a:spcBef>
        <a:spcAft>
          <a:spcPct val="0"/>
        </a:spcAft>
        <a:defRPr sz="4000">
          <a:solidFill>
            <a:schemeClr val="tx1"/>
          </a:solidFill>
          <a:latin typeface="Corbel" pitchFamily="34" charset="0"/>
        </a:defRPr>
      </a:lvl5pPr>
      <a:lvl6pPr marL="457200" algn="l" defTabSz="685800" rtl="0" eaLnBrk="1" fontAlgn="base" hangingPunct="1">
        <a:lnSpc>
          <a:spcPct val="90000"/>
        </a:lnSpc>
        <a:spcBef>
          <a:spcPct val="0"/>
        </a:spcBef>
        <a:spcAft>
          <a:spcPct val="0"/>
        </a:spcAft>
        <a:defRPr sz="4000">
          <a:solidFill>
            <a:schemeClr val="tx1"/>
          </a:solidFill>
          <a:latin typeface="Corbel" pitchFamily="34" charset="0"/>
        </a:defRPr>
      </a:lvl6pPr>
      <a:lvl7pPr marL="914400" algn="l" defTabSz="685800" rtl="0" eaLnBrk="1" fontAlgn="base" hangingPunct="1">
        <a:lnSpc>
          <a:spcPct val="90000"/>
        </a:lnSpc>
        <a:spcBef>
          <a:spcPct val="0"/>
        </a:spcBef>
        <a:spcAft>
          <a:spcPct val="0"/>
        </a:spcAft>
        <a:defRPr sz="4000">
          <a:solidFill>
            <a:schemeClr val="tx1"/>
          </a:solidFill>
          <a:latin typeface="Corbel" pitchFamily="34" charset="0"/>
        </a:defRPr>
      </a:lvl7pPr>
      <a:lvl8pPr marL="1371600" algn="l" defTabSz="685800" rtl="0" eaLnBrk="1" fontAlgn="base" hangingPunct="1">
        <a:lnSpc>
          <a:spcPct val="90000"/>
        </a:lnSpc>
        <a:spcBef>
          <a:spcPct val="0"/>
        </a:spcBef>
        <a:spcAft>
          <a:spcPct val="0"/>
        </a:spcAft>
        <a:defRPr sz="4000">
          <a:solidFill>
            <a:schemeClr val="tx1"/>
          </a:solidFill>
          <a:latin typeface="Corbel" pitchFamily="34" charset="0"/>
        </a:defRPr>
      </a:lvl8pPr>
      <a:lvl9pPr marL="1828800" algn="l" defTabSz="685800" rtl="0" eaLnBrk="1" fontAlgn="base" hangingPunct="1">
        <a:lnSpc>
          <a:spcPct val="90000"/>
        </a:lnSpc>
        <a:spcBef>
          <a:spcPct val="0"/>
        </a:spcBef>
        <a:spcAft>
          <a:spcPct val="0"/>
        </a:spcAft>
        <a:defRPr sz="4000">
          <a:solidFill>
            <a:schemeClr val="tx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69C2B1-8801-A204-DC95-A9CA334760F2}"/>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3075" name="Title Placeholder 1">
            <a:extLst>
              <a:ext uri="{FF2B5EF4-FFF2-40B4-BE49-F238E27FC236}">
                <a16:creationId xmlns:a16="http://schemas.microsoft.com/office/drawing/2014/main" id="{E09ACC2C-C616-247A-3C37-EFAE98CA10B9}"/>
              </a:ext>
            </a:extLst>
          </p:cNvPr>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93455B60-6F4E-2D60-0981-D7AD06669FAB}"/>
              </a:ext>
            </a:extLst>
          </p:cNvPr>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54EBDF-95A8-68EF-9E0B-AABF05E40FD2}"/>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A66F71B-77DB-520E-894F-1B37ED7BAFE9}"/>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3D6B52F-0370-106A-BD5C-CBEBF350AF57}"/>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87DDD69F-FFC5-4F33-BF4C-02F9ADABB3A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5" r:id="rId1"/>
    <p:sldLayoutId id="2147484033" r:id="rId2"/>
    <p:sldLayoutId id="2147484086"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ransition spd="slow">
    <p:random/>
  </p:transition>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itchFamily="34" charset="0"/>
        </a:defRPr>
      </a:lvl2pPr>
      <a:lvl3pPr algn="l" defTabSz="685800" rtl="0" eaLnBrk="0" fontAlgn="base" hangingPunct="0">
        <a:lnSpc>
          <a:spcPct val="90000"/>
        </a:lnSpc>
        <a:spcBef>
          <a:spcPct val="0"/>
        </a:spcBef>
        <a:spcAft>
          <a:spcPct val="0"/>
        </a:spcAft>
        <a:defRPr sz="4000">
          <a:solidFill>
            <a:schemeClr val="tx1"/>
          </a:solidFill>
          <a:latin typeface="Corbel" pitchFamily="34" charset="0"/>
        </a:defRPr>
      </a:lvl3pPr>
      <a:lvl4pPr algn="l" defTabSz="685800" rtl="0" eaLnBrk="0" fontAlgn="base" hangingPunct="0">
        <a:lnSpc>
          <a:spcPct val="90000"/>
        </a:lnSpc>
        <a:spcBef>
          <a:spcPct val="0"/>
        </a:spcBef>
        <a:spcAft>
          <a:spcPct val="0"/>
        </a:spcAft>
        <a:defRPr sz="4000">
          <a:solidFill>
            <a:schemeClr val="tx1"/>
          </a:solidFill>
          <a:latin typeface="Corbel" pitchFamily="34" charset="0"/>
        </a:defRPr>
      </a:lvl4pPr>
      <a:lvl5pPr algn="l" defTabSz="685800" rtl="0" eaLnBrk="0" fontAlgn="base" hangingPunct="0">
        <a:lnSpc>
          <a:spcPct val="90000"/>
        </a:lnSpc>
        <a:spcBef>
          <a:spcPct val="0"/>
        </a:spcBef>
        <a:spcAft>
          <a:spcPct val="0"/>
        </a:spcAft>
        <a:defRPr sz="4000">
          <a:solidFill>
            <a:schemeClr val="tx1"/>
          </a:solidFill>
          <a:latin typeface="Corbel" pitchFamily="34" charset="0"/>
        </a:defRPr>
      </a:lvl5pPr>
      <a:lvl6pPr marL="457200" algn="l" defTabSz="685800" rtl="0" eaLnBrk="1" fontAlgn="base" hangingPunct="1">
        <a:lnSpc>
          <a:spcPct val="90000"/>
        </a:lnSpc>
        <a:spcBef>
          <a:spcPct val="0"/>
        </a:spcBef>
        <a:spcAft>
          <a:spcPct val="0"/>
        </a:spcAft>
        <a:defRPr sz="4000">
          <a:solidFill>
            <a:schemeClr val="tx1"/>
          </a:solidFill>
          <a:latin typeface="Corbel" pitchFamily="34" charset="0"/>
        </a:defRPr>
      </a:lvl6pPr>
      <a:lvl7pPr marL="914400" algn="l" defTabSz="685800" rtl="0" eaLnBrk="1" fontAlgn="base" hangingPunct="1">
        <a:lnSpc>
          <a:spcPct val="90000"/>
        </a:lnSpc>
        <a:spcBef>
          <a:spcPct val="0"/>
        </a:spcBef>
        <a:spcAft>
          <a:spcPct val="0"/>
        </a:spcAft>
        <a:defRPr sz="4000">
          <a:solidFill>
            <a:schemeClr val="tx1"/>
          </a:solidFill>
          <a:latin typeface="Corbel" pitchFamily="34" charset="0"/>
        </a:defRPr>
      </a:lvl7pPr>
      <a:lvl8pPr marL="1371600" algn="l" defTabSz="685800" rtl="0" eaLnBrk="1" fontAlgn="base" hangingPunct="1">
        <a:lnSpc>
          <a:spcPct val="90000"/>
        </a:lnSpc>
        <a:spcBef>
          <a:spcPct val="0"/>
        </a:spcBef>
        <a:spcAft>
          <a:spcPct val="0"/>
        </a:spcAft>
        <a:defRPr sz="4000">
          <a:solidFill>
            <a:schemeClr val="tx1"/>
          </a:solidFill>
          <a:latin typeface="Corbel" pitchFamily="34" charset="0"/>
        </a:defRPr>
      </a:lvl8pPr>
      <a:lvl9pPr marL="1828800" algn="l" defTabSz="685800" rtl="0" eaLnBrk="1" fontAlgn="base" hangingPunct="1">
        <a:lnSpc>
          <a:spcPct val="90000"/>
        </a:lnSpc>
        <a:spcBef>
          <a:spcPct val="0"/>
        </a:spcBef>
        <a:spcAft>
          <a:spcPct val="0"/>
        </a:spcAft>
        <a:defRPr sz="4000">
          <a:solidFill>
            <a:schemeClr val="tx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E6F3A5D-0254-4367-5E95-3CAB9281E54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5693FE6D-86AF-A6A0-5617-E165B06DC7C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2429ADF-7C99-99AB-032C-2ECC0149A09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EF1939F9-EE16-2110-36AD-9BC8FC937F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DC48532-20C8-9FA9-85DA-8C7D805BF7D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AD53C98E-DA48-4C08-A61D-063DD50EE8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A9B65C9-7C0C-647E-558B-A72EF09C2CC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1C2D2B02-82B7-7468-67A7-C1FC5050DF7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BB7F24-CE1F-4272-55B6-E0D5CF132E6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D07C7F88-8B9D-3CEB-FB6C-9152E363A47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E59D602-8134-2FE6-28DF-4A763C80E26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8B0D070A-24FB-47E3-AA42-431DBCF623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73245935-91AD-BF71-BF07-6EEAB948494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AC2732BB-29C0-627A-F516-99086AA88BF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AED3003-1FD5-84C1-55A2-671ABF909B5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74DC5CF-D435-6D15-627F-0FF8C9244B7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F6699EF-E649-952A-F5D3-AEAE8F1670F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3460B0C9-4EAB-483E-9793-AD78FBA95D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00585D-F7AC-869D-768B-E57FFC987730}"/>
              </a:ext>
            </a:extLst>
          </p:cNvPr>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7EF08B7E-FBB5-F71D-5B01-07154CE732E4}"/>
              </a:ext>
            </a:extLst>
          </p:cNvPr>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340B4770-5F8F-3856-983F-0AAC66DCCAAB}"/>
              </a:ext>
            </a:extLst>
          </p:cNvPr>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0B67AC45-733C-DAE2-9477-80700B5728A4}"/>
              </a:ext>
            </a:extLst>
          </p:cNvPr>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83EDA3C9-8980-7711-E7AD-66F83E824993}"/>
              </a:ext>
            </a:extLst>
          </p:cNvPr>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CDBCD7-BD2A-31F9-B8F3-72D693635F3F}"/>
              </a:ext>
            </a:extLst>
          </p:cNvPr>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CB9AD70-5181-80CD-72D6-4C9B408202BB}"/>
              </a:ext>
            </a:extLst>
          </p:cNvPr>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en-US"/>
          </a:p>
        </p:txBody>
      </p:sp>
      <p:sp>
        <p:nvSpPr>
          <p:cNvPr id="5" name="Footer Placeholder 4">
            <a:extLst>
              <a:ext uri="{FF2B5EF4-FFF2-40B4-BE49-F238E27FC236}">
                <a16:creationId xmlns:a16="http://schemas.microsoft.com/office/drawing/2014/main" id="{17D7C8DD-9395-70AA-7801-D50937ABBD57}"/>
              </a:ext>
            </a:extLst>
          </p:cNvPr>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p>
        </p:txBody>
      </p:sp>
      <p:sp>
        <p:nvSpPr>
          <p:cNvPr id="6" name="Slide Number Placeholder 5">
            <a:extLst>
              <a:ext uri="{FF2B5EF4-FFF2-40B4-BE49-F238E27FC236}">
                <a16:creationId xmlns:a16="http://schemas.microsoft.com/office/drawing/2014/main" id="{C014A1FB-D54B-F70B-EF38-A42FF1E4FAC7}"/>
              </a:ext>
            </a:extLst>
          </p:cNvPr>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a:defRPr sz="1600">
                <a:solidFill>
                  <a:srgbClr val="FFFFFF"/>
                </a:solidFill>
              </a:defRPr>
            </a:lvl1pPr>
          </a:lstStyle>
          <a:p>
            <a:fld id="{7AB2B85B-63AF-4BC2-A1F9-E70317680C61}"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87" r:id="rId1"/>
    <p:sldLayoutId id="2147484075" r:id="rId2"/>
    <p:sldLayoutId id="2147484088" r:id="rId3"/>
    <p:sldLayoutId id="2147484076" r:id="rId4"/>
    <p:sldLayoutId id="2147484089" r:id="rId5"/>
    <p:sldLayoutId id="2147484077" r:id="rId6"/>
    <p:sldLayoutId id="2147484078" r:id="rId7"/>
    <p:sldLayoutId id="2147484090" r:id="rId8"/>
    <p:sldLayoutId id="2147484091" r:id="rId9"/>
    <p:sldLayoutId id="2147484079" r:id="rId10"/>
    <p:sldLayoutId id="2147484080" r:id="rId11"/>
  </p:sldLayoutIdLst>
  <p:transition spd="slow">
    <p:random/>
  </p:transition>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E006A3-5A6D-240E-DF92-A825701D51D3}"/>
              </a:ext>
            </a:extLst>
          </p:cNvPr>
          <p:cNvSpPr>
            <a:spLocks noGrp="1" noChangeArrowheads="1"/>
          </p:cNvSpPr>
          <p:nvPr>
            <p:ph type="ctrTitle"/>
          </p:nvPr>
        </p:nvSpPr>
        <p:spPr>
          <a:xfrm>
            <a:off x="685800" y="2286000"/>
            <a:ext cx="7772400" cy="1143000"/>
          </a:xfrm>
        </p:spPr>
        <p:txBody>
          <a:bodyPr>
            <a:normAutofit fontScale="90000"/>
          </a:bodyPr>
          <a:lstStyle/>
          <a:p>
            <a:pPr eaLnBrk="1" hangingPunct="1">
              <a:defRPr/>
            </a:pPr>
            <a:r>
              <a:rPr lang="en-US" altLang="en-US" sz="8800"/>
              <a:t>Public Opinion</a:t>
            </a:r>
            <a:endParaRPr lang="en-US" altLang="en-US"/>
          </a:p>
        </p:txBody>
      </p:sp>
      <p:sp>
        <p:nvSpPr>
          <p:cNvPr id="21507" name="Rectangle 3">
            <a:extLst>
              <a:ext uri="{FF2B5EF4-FFF2-40B4-BE49-F238E27FC236}">
                <a16:creationId xmlns:a16="http://schemas.microsoft.com/office/drawing/2014/main" id="{5BA8FA08-A00E-51BE-2C36-92B368527827}"/>
              </a:ext>
            </a:extLst>
          </p:cNvPr>
          <p:cNvSpPr>
            <a:spLocks noGrp="1" noChangeArrowheads="1"/>
          </p:cNvSpPr>
          <p:nvPr>
            <p:ph type="subTitle" idx="1"/>
          </p:nvPr>
        </p:nvSpPr>
        <p:spPr>
          <a:xfrm>
            <a:off x="1282700" y="3870325"/>
            <a:ext cx="6575425" cy="1387475"/>
          </a:xfrm>
        </p:spPr>
        <p:txBody>
          <a:bodyPr/>
          <a:lstStyle/>
          <a:p>
            <a:pPr algn="l" eaLnBrk="1" hangingPunct="1"/>
            <a:endParaRPr lang="en-US" altLang="en-US"/>
          </a:p>
          <a:p>
            <a:pPr algn="l" eaLnBrk="1" hangingPunct="1"/>
            <a:endParaRPr lang="en-US" altLang="en-US"/>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3DF7AB82-DEBA-D002-8197-A335AC210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1613"/>
            <a:ext cx="6191250" cy="665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109D33C-A731-63FF-F6EA-3CC138CEEFC7}"/>
              </a:ext>
            </a:extLst>
          </p:cNvPr>
          <p:cNvSpPr>
            <a:spLocks noGrp="1" noChangeArrowheads="1"/>
          </p:cNvSpPr>
          <p:nvPr>
            <p:ph type="title"/>
          </p:nvPr>
        </p:nvSpPr>
        <p:spPr/>
        <p:txBody>
          <a:bodyPr/>
          <a:lstStyle/>
          <a:p>
            <a:pPr eaLnBrk="1" hangingPunct="1"/>
            <a:r>
              <a:rPr lang="en-US" altLang="en-US"/>
              <a:t>Political Ideology</a:t>
            </a:r>
          </a:p>
        </p:txBody>
      </p:sp>
      <p:sp>
        <p:nvSpPr>
          <p:cNvPr id="14339" name="Rectangle 3">
            <a:extLst>
              <a:ext uri="{FF2B5EF4-FFF2-40B4-BE49-F238E27FC236}">
                <a16:creationId xmlns:a16="http://schemas.microsoft.com/office/drawing/2014/main" id="{111E0203-8F23-8928-8306-35E929F53CA3}"/>
              </a:ext>
            </a:extLst>
          </p:cNvPr>
          <p:cNvSpPr>
            <a:spLocks noGrp="1" noChangeArrowheads="1"/>
          </p:cNvSpPr>
          <p:nvPr>
            <p:ph idx="1"/>
          </p:nvPr>
        </p:nvSpPr>
        <p:spPr/>
        <p:txBody>
          <a:bodyPr/>
          <a:lstStyle/>
          <a:p>
            <a:pPr eaLnBrk="1" hangingPunct="1"/>
            <a:r>
              <a:rPr lang="en-US" altLang="en-US" sz="2800"/>
              <a:t>Defining ideology</a:t>
            </a:r>
          </a:p>
          <a:p>
            <a:pPr eaLnBrk="1" hangingPunct="1"/>
            <a:r>
              <a:rPr lang="en-US" altLang="en-US" sz="2800"/>
              <a:t>Dimensions of ideology</a:t>
            </a:r>
          </a:p>
          <a:p>
            <a:pPr eaLnBrk="1" hangingPunct="1"/>
            <a:r>
              <a:rPr lang="en-US" altLang="en-US" sz="2800"/>
              <a:t>Liberal ideology</a:t>
            </a:r>
          </a:p>
          <a:p>
            <a:pPr eaLnBrk="1" hangingPunct="1"/>
            <a:r>
              <a:rPr lang="en-US" altLang="en-US" sz="2800"/>
              <a:t>Conservative ideology</a:t>
            </a:r>
          </a:p>
          <a:p>
            <a:pPr eaLnBrk="1" hangingPunct="1"/>
            <a:r>
              <a:rPr lang="en-US" altLang="en-US" sz="2800"/>
              <a:t>Your ideology?</a:t>
            </a:r>
          </a:p>
          <a:p>
            <a:pPr eaLnBrk="1" hangingPunct="1"/>
            <a:r>
              <a:rPr lang="en-US" altLang="en-US" sz="2800"/>
              <a:t>Labels vs. Beliefs (symbolic vs. operational)</a:t>
            </a:r>
          </a:p>
          <a:p>
            <a:pPr eaLnBrk="1" hangingPunct="1"/>
            <a:r>
              <a:rPr lang="en-US" altLang="en-US" sz="2800"/>
              <a:t>Motivated reasoning</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down)">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down)">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down)">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down)">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wipe(down)">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wipe(down)">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C2613A8-B2B1-7F8F-68C1-60EBCBF2219D}"/>
              </a:ext>
            </a:extLst>
          </p:cNvPr>
          <p:cNvSpPr>
            <a:spLocks noGrp="1" noChangeArrowheads="1"/>
          </p:cNvSpPr>
          <p:nvPr>
            <p:ph type="title"/>
          </p:nvPr>
        </p:nvSpPr>
        <p:spPr/>
        <p:txBody>
          <a:bodyPr/>
          <a:lstStyle/>
          <a:p>
            <a:pPr eaLnBrk="1" hangingPunct="1"/>
            <a:r>
              <a:rPr lang="en-US" altLang="en-US"/>
              <a:t>Group Differences</a:t>
            </a:r>
          </a:p>
        </p:txBody>
      </p:sp>
      <p:sp>
        <p:nvSpPr>
          <p:cNvPr id="15363" name="Rectangle 3">
            <a:extLst>
              <a:ext uri="{FF2B5EF4-FFF2-40B4-BE49-F238E27FC236}">
                <a16:creationId xmlns:a16="http://schemas.microsoft.com/office/drawing/2014/main" id="{841D5791-CC18-F2AA-314E-6A38D4B1592B}"/>
              </a:ext>
            </a:extLst>
          </p:cNvPr>
          <p:cNvSpPr>
            <a:spLocks noGrp="1" noChangeArrowheads="1"/>
          </p:cNvSpPr>
          <p:nvPr>
            <p:ph idx="1"/>
          </p:nvPr>
        </p:nvSpPr>
        <p:spPr/>
        <p:txBody>
          <a:bodyPr/>
          <a:lstStyle/>
          <a:p>
            <a:pPr eaLnBrk="1" hangingPunct="1"/>
            <a:r>
              <a:rPr lang="en-US" altLang="en-US" sz="2800" dirty="0"/>
              <a:t>Group identity and opinion formation</a:t>
            </a:r>
          </a:p>
          <a:p>
            <a:pPr eaLnBrk="1" hangingPunct="1"/>
            <a:r>
              <a:rPr lang="en-US" altLang="en-US" sz="2800" dirty="0"/>
              <a:t>Gender</a:t>
            </a:r>
          </a:p>
          <a:p>
            <a:pPr eaLnBrk="1" hangingPunct="1"/>
            <a:r>
              <a:rPr lang="en-US" altLang="en-US" sz="2800" dirty="0"/>
              <a:t>Age</a:t>
            </a:r>
          </a:p>
          <a:p>
            <a:pPr eaLnBrk="1" hangingPunct="1"/>
            <a:r>
              <a:rPr lang="en-US" altLang="en-US" sz="2800" dirty="0"/>
              <a:t>Class</a:t>
            </a:r>
          </a:p>
          <a:p>
            <a:pPr eaLnBrk="1" hangingPunct="1"/>
            <a:r>
              <a:rPr lang="en-US" altLang="en-US" sz="2800" dirty="0"/>
              <a:t>Race</a:t>
            </a:r>
          </a:p>
          <a:p>
            <a:pPr eaLnBrk="1" hangingPunct="1"/>
            <a:r>
              <a:rPr lang="en-US" altLang="en-US" sz="2800" dirty="0"/>
              <a:t>Region</a:t>
            </a:r>
          </a:p>
          <a:p>
            <a:pPr eaLnBrk="1" hangingPunct="1"/>
            <a:r>
              <a:rPr lang="en-US" altLang="en-US" sz="2800" dirty="0"/>
              <a:t>Religion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down)">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down)">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down)">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down)">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wipe(down)">
                                      <p:cBhvr>
                                        <p:cTn id="32" dur="500"/>
                                        <p:tgtEl>
                                          <p:spTgt spid="153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wipe(down)">
                                      <p:cBhvr>
                                        <p:cTn id="3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6195F-9347-D0AE-78DE-6EEC90CD060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162A81-F334-22CE-1185-C640FDD435E3}"/>
              </a:ext>
            </a:extLst>
          </p:cNvPr>
          <p:cNvPicPr>
            <a:picLocks noChangeAspect="1"/>
          </p:cNvPicPr>
          <p:nvPr/>
        </p:nvPicPr>
        <p:blipFill>
          <a:blip r:embed="rId2"/>
          <a:stretch>
            <a:fillRect/>
          </a:stretch>
        </p:blipFill>
        <p:spPr>
          <a:xfrm>
            <a:off x="685800" y="223530"/>
            <a:ext cx="8172059" cy="6410940"/>
          </a:xfrm>
          <a:prstGeom prst="rect">
            <a:avLst/>
          </a:prstGeom>
        </p:spPr>
      </p:pic>
    </p:spTree>
    <p:extLst>
      <p:ext uri="{BB962C8B-B14F-4D97-AF65-F5344CB8AC3E}">
        <p14:creationId xmlns:p14="http://schemas.microsoft.com/office/powerpoint/2010/main" val="2180074917"/>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7">
            <a:extLst>
              <a:ext uri="{FF2B5EF4-FFF2-40B4-BE49-F238E27FC236}">
                <a16:creationId xmlns:a16="http://schemas.microsoft.com/office/drawing/2014/main" id="{5DE04242-FDC7-4807-F300-4B993324A147}"/>
              </a:ext>
            </a:extLst>
          </p:cNvPr>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800">
              <a:latin typeface="Arial" panose="020B0604020202020204" pitchFamily="34" charset="0"/>
              <a:ea typeface="ＭＳ Ｐゴシック" panose="020B0600070205080204" pitchFamily="34" charset="-128"/>
            </a:endParaRPr>
          </a:p>
        </p:txBody>
      </p:sp>
      <p:sp>
        <p:nvSpPr>
          <p:cNvPr id="35843" name="Rectangle 20">
            <a:extLst>
              <a:ext uri="{FF2B5EF4-FFF2-40B4-BE49-F238E27FC236}">
                <a16:creationId xmlns:a16="http://schemas.microsoft.com/office/drawing/2014/main" id="{44A34BA7-FA05-ADDF-8F40-FE8874349991}"/>
              </a:ext>
            </a:extLst>
          </p:cNvPr>
          <p:cNvSpPr>
            <a:spLocks noChangeArrowheads="1"/>
          </p:cNvSpPr>
          <p:nvPr/>
        </p:nvSpPr>
        <p:spPr bwMode="auto">
          <a:xfrm>
            <a:off x="533400" y="5729288"/>
            <a:ext cx="58674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800">
              <a:latin typeface="Arial" panose="020B0604020202020204" pitchFamily="34" charset="0"/>
              <a:ea typeface="ＭＳ Ｐゴシック" panose="020B0600070205080204" pitchFamily="34" charset="-128"/>
            </a:endParaRPr>
          </a:p>
        </p:txBody>
      </p:sp>
      <p:sp>
        <p:nvSpPr>
          <p:cNvPr id="35844" name="Text Box 7">
            <a:extLst>
              <a:ext uri="{FF2B5EF4-FFF2-40B4-BE49-F238E27FC236}">
                <a16:creationId xmlns:a16="http://schemas.microsoft.com/office/drawing/2014/main" id="{895B9488-4A22-FCA3-19FF-BCC419938F58}"/>
              </a:ext>
            </a:extLst>
          </p:cNvPr>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chemeClr val="bg1"/>
                </a:solidFill>
                <a:latin typeface="Century Gothic" panose="020B0502020202020204" pitchFamily="34" charset="0"/>
                <a:ea typeface="ＭＳ Ｐゴシック" panose="020B0600070205080204" pitchFamily="34" charset="-128"/>
              </a:rPr>
              <a:t>7.2</a:t>
            </a:r>
            <a:endParaRPr lang="en-US" altLang="en-US">
              <a:latin typeface="Arial" panose="020B060402020202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FAC77D30-D374-2AFE-1C92-727F4FB22B64}"/>
              </a:ext>
            </a:extLst>
          </p:cNvPr>
          <p:cNvPicPr>
            <a:picLocks noChangeAspect="1"/>
          </p:cNvPicPr>
          <p:nvPr/>
        </p:nvPicPr>
        <p:blipFill>
          <a:blip r:embed="rId3"/>
          <a:stretch>
            <a:fillRect/>
          </a:stretch>
        </p:blipFill>
        <p:spPr>
          <a:xfrm>
            <a:off x="2286000" y="214312"/>
            <a:ext cx="4572000" cy="6429375"/>
          </a:xfrm>
          <a:prstGeom prst="rect">
            <a:avLst/>
          </a:prstGeom>
        </p:spPr>
      </p:pic>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EBA6D9-588F-ABF9-1F9B-222F41E75406}"/>
              </a:ext>
            </a:extLst>
          </p:cNvPr>
          <p:cNvPicPr>
            <a:picLocks noChangeAspect="1"/>
          </p:cNvPicPr>
          <p:nvPr/>
        </p:nvPicPr>
        <p:blipFill>
          <a:blip r:embed="rId2"/>
          <a:stretch>
            <a:fillRect/>
          </a:stretch>
        </p:blipFill>
        <p:spPr>
          <a:xfrm>
            <a:off x="2590800" y="342900"/>
            <a:ext cx="4384248" cy="6172200"/>
          </a:xfrm>
          <a:prstGeom prst="rect">
            <a:avLst/>
          </a:prstGeom>
        </p:spPr>
      </p:pic>
    </p:spTree>
    <p:extLst>
      <p:ext uri="{BB962C8B-B14F-4D97-AF65-F5344CB8AC3E}">
        <p14:creationId xmlns:p14="http://schemas.microsoft.com/office/powerpoint/2010/main" val="350042384"/>
      </p:ext>
    </p:ext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AC63DA6-7ECB-099D-2643-4F9BE02F10C2}"/>
              </a:ext>
            </a:extLst>
          </p:cNvPr>
          <p:cNvSpPr>
            <a:spLocks noGrp="1" noChangeArrowheads="1"/>
          </p:cNvSpPr>
          <p:nvPr>
            <p:ph type="title"/>
          </p:nvPr>
        </p:nvSpPr>
        <p:spPr/>
        <p:txBody>
          <a:bodyPr/>
          <a:lstStyle/>
          <a:p>
            <a:pPr eaLnBrk="1" hangingPunct="1"/>
            <a:r>
              <a:rPr lang="en-US" altLang="en-US"/>
              <a:t>Relationship between public opinion and public policy</a:t>
            </a:r>
          </a:p>
        </p:txBody>
      </p:sp>
      <p:sp>
        <p:nvSpPr>
          <p:cNvPr id="17411" name="Rectangle 3">
            <a:extLst>
              <a:ext uri="{FF2B5EF4-FFF2-40B4-BE49-F238E27FC236}">
                <a16:creationId xmlns:a16="http://schemas.microsoft.com/office/drawing/2014/main" id="{C5E42E2A-1254-6D58-57FE-575445F7545C}"/>
              </a:ext>
            </a:extLst>
          </p:cNvPr>
          <p:cNvSpPr>
            <a:spLocks noGrp="1" noChangeArrowheads="1"/>
          </p:cNvSpPr>
          <p:nvPr>
            <p:ph idx="1"/>
          </p:nvPr>
        </p:nvSpPr>
        <p:spPr/>
        <p:txBody>
          <a:bodyPr/>
          <a:lstStyle/>
          <a:p>
            <a:pPr eaLnBrk="1" hangingPunct="1"/>
            <a:r>
              <a:rPr lang="en-US" altLang="en-US" sz="2800" dirty="0"/>
              <a:t>How much influence?</a:t>
            </a:r>
          </a:p>
          <a:p>
            <a:pPr eaLnBrk="1" hangingPunct="1"/>
            <a:r>
              <a:rPr lang="en-US" altLang="en-US" sz="2800" dirty="0"/>
              <a:t>Influence of public on government</a:t>
            </a:r>
          </a:p>
          <a:p>
            <a:pPr lvl="1" eaLnBrk="1" hangingPunct="1"/>
            <a:r>
              <a:rPr lang="en-US" altLang="en-US" sz="2400" dirty="0"/>
              <a:t>Ability to govern</a:t>
            </a:r>
          </a:p>
          <a:p>
            <a:pPr lvl="1" eaLnBrk="1" hangingPunct="1"/>
            <a:r>
              <a:rPr lang="en-US" altLang="en-US" sz="2400" dirty="0"/>
              <a:t>Role of intensity</a:t>
            </a:r>
          </a:p>
          <a:p>
            <a:pPr eaLnBrk="1" hangingPunct="1"/>
            <a:r>
              <a:rPr lang="en-US" altLang="en-US" sz="2800" dirty="0"/>
              <a:t>Influence of government on public</a:t>
            </a:r>
          </a:p>
          <a:p>
            <a:pPr lvl="1" eaLnBrk="1" hangingPunct="1"/>
            <a:r>
              <a:rPr lang="en-US" altLang="en-US" sz="2400" dirty="0"/>
              <a:t>Presidential agenda</a:t>
            </a:r>
          </a:p>
          <a:p>
            <a:pPr lvl="1" eaLnBrk="1" hangingPunct="1"/>
            <a:r>
              <a:rPr lang="en-US" altLang="en-US" sz="2400" dirty="0"/>
              <a:t>Elite leadership &amp; Elite framing</a:t>
            </a:r>
          </a:p>
          <a:p>
            <a:pPr eaLnBrk="1" hangingPunct="1"/>
            <a:r>
              <a:rPr lang="en-US" altLang="en-US" sz="2600" dirty="0"/>
              <a:t>Thermostatic model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fade">
                                      <p:cBhvr>
                                        <p:cTn id="19" dur="1000"/>
                                        <p:tgtEl>
                                          <p:spTgt spid="17411">
                                            <p:txEl>
                                              <p:pRg st="2" end="2"/>
                                            </p:txEl>
                                          </p:spTgt>
                                        </p:tgtEl>
                                      </p:cBhvr>
                                    </p:animEffect>
                                    <p:anim calcmode="lin" valueType="num">
                                      <p:cBhvr>
                                        <p:cTn id="20"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411">
                                            <p:txEl>
                                              <p:pRg st="3" end="3"/>
                                            </p:txEl>
                                          </p:spTgt>
                                        </p:tgtEl>
                                        <p:attrNameLst>
                                          <p:attrName>style.visibility</p:attrName>
                                        </p:attrNameLst>
                                      </p:cBhvr>
                                      <p:to>
                                        <p:strVal val="visible"/>
                                      </p:to>
                                    </p:set>
                                    <p:animEffect transition="in" filter="fade">
                                      <p:cBhvr>
                                        <p:cTn id="24" dur="1000"/>
                                        <p:tgtEl>
                                          <p:spTgt spid="17411">
                                            <p:txEl>
                                              <p:pRg st="3" end="3"/>
                                            </p:txEl>
                                          </p:spTgt>
                                        </p:tgtEl>
                                      </p:cBhvr>
                                    </p:animEffect>
                                    <p:anim calcmode="lin" valueType="num">
                                      <p:cBhvr>
                                        <p:cTn id="25"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Effect transition="in" filter="fade">
                                      <p:cBhvr>
                                        <p:cTn id="31" dur="1000"/>
                                        <p:tgtEl>
                                          <p:spTgt spid="17411">
                                            <p:txEl>
                                              <p:pRg st="4" end="4"/>
                                            </p:txEl>
                                          </p:spTgt>
                                        </p:tgtEl>
                                      </p:cBhvr>
                                    </p:animEffect>
                                    <p:anim calcmode="lin" valueType="num">
                                      <p:cBhvr>
                                        <p:cTn id="32"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741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411">
                                            <p:txEl>
                                              <p:pRg st="5" end="5"/>
                                            </p:txEl>
                                          </p:spTgt>
                                        </p:tgtEl>
                                        <p:attrNameLst>
                                          <p:attrName>style.visibility</p:attrName>
                                        </p:attrNameLst>
                                      </p:cBhvr>
                                      <p:to>
                                        <p:strVal val="visible"/>
                                      </p:to>
                                    </p:set>
                                    <p:animEffect transition="in" filter="fade">
                                      <p:cBhvr>
                                        <p:cTn id="36" dur="1000"/>
                                        <p:tgtEl>
                                          <p:spTgt spid="17411">
                                            <p:txEl>
                                              <p:pRg st="5" end="5"/>
                                            </p:txEl>
                                          </p:spTgt>
                                        </p:tgtEl>
                                      </p:cBhvr>
                                    </p:animEffect>
                                    <p:anim calcmode="lin" valueType="num">
                                      <p:cBhvr>
                                        <p:cTn id="37"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7411">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411">
                                            <p:txEl>
                                              <p:pRg st="6" end="6"/>
                                            </p:txEl>
                                          </p:spTgt>
                                        </p:tgtEl>
                                        <p:attrNameLst>
                                          <p:attrName>style.visibility</p:attrName>
                                        </p:attrNameLst>
                                      </p:cBhvr>
                                      <p:to>
                                        <p:strVal val="visible"/>
                                      </p:to>
                                    </p:set>
                                    <p:animEffect transition="in" filter="fade">
                                      <p:cBhvr>
                                        <p:cTn id="41" dur="1000"/>
                                        <p:tgtEl>
                                          <p:spTgt spid="17411">
                                            <p:txEl>
                                              <p:pRg st="6" end="6"/>
                                            </p:txEl>
                                          </p:spTgt>
                                        </p:tgtEl>
                                      </p:cBhvr>
                                    </p:animEffect>
                                    <p:anim calcmode="lin" valueType="num">
                                      <p:cBhvr>
                                        <p:cTn id="42"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411">
                                            <p:txEl>
                                              <p:pRg st="7" end="7"/>
                                            </p:txEl>
                                          </p:spTgt>
                                        </p:tgtEl>
                                        <p:attrNameLst>
                                          <p:attrName>style.visibility</p:attrName>
                                        </p:attrNameLst>
                                      </p:cBhvr>
                                      <p:to>
                                        <p:strVal val="visible"/>
                                      </p:to>
                                    </p:set>
                                    <p:animEffect transition="in" filter="fade">
                                      <p:cBhvr>
                                        <p:cTn id="48" dur="1000"/>
                                        <p:tgtEl>
                                          <p:spTgt spid="17411">
                                            <p:txEl>
                                              <p:pRg st="7" end="7"/>
                                            </p:txEl>
                                          </p:spTgt>
                                        </p:tgtEl>
                                      </p:cBhvr>
                                    </p:animEffect>
                                    <p:anim calcmode="lin" valueType="num">
                                      <p:cBhvr>
                                        <p:cTn id="49"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DCA7B3C-5895-A8F3-FC4A-7BA16EBBBA28}"/>
              </a:ext>
            </a:extLst>
          </p:cNvPr>
          <p:cNvSpPr>
            <a:spLocks noGrp="1"/>
          </p:cNvSpPr>
          <p:nvPr>
            <p:ph type="title"/>
          </p:nvPr>
        </p:nvSpPr>
        <p:spPr>
          <a:xfrm>
            <a:off x="685800" y="119743"/>
            <a:ext cx="7772400" cy="1143000"/>
          </a:xfrm>
        </p:spPr>
        <p:txBody>
          <a:bodyPr/>
          <a:lstStyle/>
          <a:p>
            <a:pPr eaLnBrk="1" hangingPunct="1"/>
            <a:r>
              <a:rPr lang="en-US" altLang="en-US" dirty="0"/>
              <a:t>The most disturbing chart in American politics?</a:t>
            </a:r>
          </a:p>
        </p:txBody>
      </p:sp>
      <p:pic>
        <p:nvPicPr>
          <p:cNvPr id="38915" name="Picture 2" descr="http://cdn2.vox-cdn.com/assets/4832532/Gilens_chart.png">
            <a:extLst>
              <a:ext uri="{FF2B5EF4-FFF2-40B4-BE49-F238E27FC236}">
                <a16:creationId xmlns:a16="http://schemas.microsoft.com/office/drawing/2014/main" id="{FFE5BF7E-AC81-705D-A12C-5A55534C9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41148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746F8CD6-A4FD-6A30-DCA3-453C0B977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66775"/>
            <a:ext cx="6335713"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3C4F0-BE33-46B2-AB0F-38EB65B90111}"/>
              </a:ext>
            </a:extLst>
          </p:cNvPr>
          <p:cNvPicPr>
            <a:picLocks noChangeAspect="1"/>
          </p:cNvPicPr>
          <p:nvPr/>
        </p:nvPicPr>
        <p:blipFill>
          <a:blip r:embed="rId2"/>
          <a:stretch>
            <a:fillRect/>
          </a:stretch>
        </p:blipFill>
        <p:spPr>
          <a:xfrm>
            <a:off x="1143000" y="380999"/>
            <a:ext cx="6477000" cy="6169077"/>
          </a:xfrm>
          <a:prstGeom prst="rect">
            <a:avLst/>
          </a:prstGeom>
        </p:spPr>
      </p:pic>
    </p:spTree>
    <p:extLst>
      <p:ext uri="{BB962C8B-B14F-4D97-AF65-F5344CB8AC3E}">
        <p14:creationId xmlns:p14="http://schemas.microsoft.com/office/powerpoint/2010/main" val="565291516"/>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8D028405-A0D8-4FE6-34CC-0B644BFA3561}"/>
              </a:ext>
            </a:extLst>
          </p:cNvPr>
          <p:cNvSpPr>
            <a:spLocks noGrp="1" noChangeArrowheads="1"/>
          </p:cNvSpPr>
          <p:nvPr>
            <p:ph type="title"/>
          </p:nvPr>
        </p:nvSpPr>
        <p:spPr/>
        <p:txBody>
          <a:bodyPr/>
          <a:lstStyle/>
          <a:p>
            <a:pPr eaLnBrk="1" hangingPunct="1"/>
            <a:r>
              <a:rPr lang="en-US" altLang="en-US"/>
              <a:t>Introduction</a:t>
            </a:r>
          </a:p>
        </p:txBody>
      </p:sp>
      <p:sp>
        <p:nvSpPr>
          <p:cNvPr id="3075" name="Rectangle 1027">
            <a:extLst>
              <a:ext uri="{FF2B5EF4-FFF2-40B4-BE49-F238E27FC236}">
                <a16:creationId xmlns:a16="http://schemas.microsoft.com/office/drawing/2014/main" id="{65A281C7-F79A-4DC3-9FCC-E21767F89DD7}"/>
              </a:ext>
            </a:extLst>
          </p:cNvPr>
          <p:cNvSpPr>
            <a:spLocks noGrp="1" noChangeArrowheads="1"/>
          </p:cNvSpPr>
          <p:nvPr>
            <p:ph idx="1"/>
          </p:nvPr>
        </p:nvSpPr>
        <p:spPr/>
        <p:txBody>
          <a:bodyPr/>
          <a:lstStyle/>
          <a:p>
            <a:pPr eaLnBrk="1" hangingPunct="1"/>
            <a:r>
              <a:rPr lang="en-US" altLang="en-US" sz="2800" i="1" dirty="0"/>
              <a:t>Your </a:t>
            </a:r>
            <a:r>
              <a:rPr lang="en-US" altLang="en-US" sz="2800" dirty="0"/>
              <a:t>opinions</a:t>
            </a:r>
          </a:p>
          <a:p>
            <a:pPr eaLnBrk="1" hangingPunct="1"/>
            <a:r>
              <a:rPr lang="en-US" altLang="en-US" sz="2800" dirty="0"/>
              <a:t>It’s complicated</a:t>
            </a:r>
          </a:p>
          <a:p>
            <a:pPr eaLnBrk="1" hangingPunct="1"/>
            <a:r>
              <a:rPr lang="en-US" altLang="en-US" sz="2800" dirty="0"/>
              <a:t>Public opinion, polls, and democracy</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randombar(horizontal)">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randombar(horizont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randombar(horizontal)">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4C69C9-DF4F-2FC3-0EEB-FE93BE77F84C}"/>
              </a:ext>
            </a:extLst>
          </p:cNvPr>
          <p:cNvPicPr>
            <a:picLocks noChangeAspect="1"/>
          </p:cNvPicPr>
          <p:nvPr/>
        </p:nvPicPr>
        <p:blipFill>
          <a:blip r:embed="rId2"/>
          <a:stretch>
            <a:fillRect/>
          </a:stretch>
        </p:blipFill>
        <p:spPr>
          <a:xfrm>
            <a:off x="1066800" y="342900"/>
            <a:ext cx="7419772" cy="6172200"/>
          </a:xfrm>
          <a:prstGeom prst="rect">
            <a:avLst/>
          </a:prstGeom>
        </p:spPr>
      </p:pic>
    </p:spTree>
    <p:extLst>
      <p:ext uri="{BB962C8B-B14F-4D97-AF65-F5344CB8AC3E}">
        <p14:creationId xmlns:p14="http://schemas.microsoft.com/office/powerpoint/2010/main" val="525316307"/>
      </p:ext>
    </p:extLst>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7137427-64CC-18F0-65B6-47488464C122}"/>
              </a:ext>
            </a:extLst>
          </p:cNvPr>
          <p:cNvSpPr>
            <a:spLocks noGrp="1"/>
          </p:cNvSpPr>
          <p:nvPr>
            <p:ph type="title"/>
          </p:nvPr>
        </p:nvSpPr>
        <p:spPr/>
        <p:txBody>
          <a:bodyPr/>
          <a:lstStyle/>
          <a:p>
            <a:r>
              <a:rPr lang="en-US" altLang="en-US"/>
              <a:t>Concluding thoughts</a:t>
            </a:r>
          </a:p>
        </p:txBody>
      </p:sp>
      <p:sp>
        <p:nvSpPr>
          <p:cNvPr id="3" name="Content Placeholder 2">
            <a:extLst>
              <a:ext uri="{FF2B5EF4-FFF2-40B4-BE49-F238E27FC236}">
                <a16:creationId xmlns:a16="http://schemas.microsoft.com/office/drawing/2014/main" id="{A60E0372-D080-35C2-4A23-AFE6DC1BE310}"/>
              </a:ext>
            </a:extLst>
          </p:cNvPr>
          <p:cNvSpPr>
            <a:spLocks noGrp="1"/>
          </p:cNvSpPr>
          <p:nvPr>
            <p:ph idx="1"/>
          </p:nvPr>
        </p:nvSpPr>
        <p:spPr/>
        <p:txBody>
          <a:bodyPr/>
          <a:lstStyle/>
          <a:p>
            <a:r>
              <a:rPr lang="en-US" altLang="en-US" sz="2800"/>
              <a:t>It’s a dynamic two-way street</a:t>
            </a:r>
          </a:p>
          <a:p>
            <a:r>
              <a:rPr lang="en-US" altLang="en-US" sz="2800"/>
              <a:t>It’s complicated</a:t>
            </a:r>
          </a:p>
          <a:p>
            <a:pPr lvl="1"/>
            <a:r>
              <a:rPr lang="en-US" altLang="en-US" sz="2400"/>
              <a:t>Be </a:t>
            </a:r>
            <a:r>
              <a:rPr lang="en-US" altLang="en-US" sz="2400" i="1"/>
              <a:t>appropriately</a:t>
            </a:r>
            <a:r>
              <a:rPr lang="en-US" altLang="en-US" sz="2400"/>
              <a:t> skeptical</a:t>
            </a:r>
          </a:p>
          <a:p>
            <a:r>
              <a:rPr lang="en-US" altLang="en-US" sz="2800"/>
              <a:t>But not always</a:t>
            </a:r>
          </a:p>
          <a:p>
            <a:r>
              <a:rPr lang="en-US" altLang="en-US" sz="2800"/>
              <a:t>But, yeah, it’s complicated </a:t>
            </a:r>
          </a:p>
          <a:p>
            <a:pPr lvl="1"/>
            <a:r>
              <a:rPr lang="en-US" altLang="en-US" sz="2400"/>
              <a:t>Resist the temptations of over-simplification and motivated reasoning.</a:t>
            </a:r>
          </a:p>
          <a:p>
            <a:endParaRPr lang="en-US" altLang="en-US" sz="240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alvin">
            <a:extLst>
              <a:ext uri="{FF2B5EF4-FFF2-40B4-BE49-F238E27FC236}">
                <a16:creationId xmlns:a16="http://schemas.microsoft.com/office/drawing/2014/main" id="{AA05578D-EA24-6BA6-D4E2-C33401752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128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98F931-4503-985E-6D78-5197A8D31E86}"/>
              </a:ext>
            </a:extLst>
          </p:cNvPr>
          <p:cNvSpPr>
            <a:spLocks noGrp="1" noChangeArrowheads="1"/>
          </p:cNvSpPr>
          <p:nvPr>
            <p:ph type="title"/>
          </p:nvPr>
        </p:nvSpPr>
        <p:spPr/>
        <p:txBody>
          <a:bodyPr/>
          <a:lstStyle/>
          <a:p>
            <a:pPr eaLnBrk="1" hangingPunct="1"/>
            <a:r>
              <a:rPr lang="en-US" altLang="en-US"/>
              <a:t>Sources of Public Opinion</a:t>
            </a:r>
          </a:p>
        </p:txBody>
      </p:sp>
      <p:sp>
        <p:nvSpPr>
          <p:cNvPr id="4099" name="Rectangle 3">
            <a:extLst>
              <a:ext uri="{FF2B5EF4-FFF2-40B4-BE49-F238E27FC236}">
                <a16:creationId xmlns:a16="http://schemas.microsoft.com/office/drawing/2014/main" id="{66529E1C-9FCA-660D-ECE8-48AA7F58022E}"/>
              </a:ext>
            </a:extLst>
          </p:cNvPr>
          <p:cNvSpPr>
            <a:spLocks noGrp="1" noChangeArrowheads="1"/>
          </p:cNvSpPr>
          <p:nvPr>
            <p:ph idx="1"/>
          </p:nvPr>
        </p:nvSpPr>
        <p:spPr/>
        <p:txBody>
          <a:bodyPr/>
          <a:lstStyle/>
          <a:p>
            <a:pPr eaLnBrk="1" hangingPunct="1"/>
            <a:r>
              <a:rPr lang="en-US" altLang="en-US" sz="2800" dirty="0"/>
              <a:t>Political socialization</a:t>
            </a:r>
          </a:p>
          <a:p>
            <a:pPr eaLnBrk="1" hangingPunct="1"/>
            <a:r>
              <a:rPr lang="en-US" altLang="en-US" sz="2800" dirty="0"/>
              <a:t>Family</a:t>
            </a:r>
          </a:p>
          <a:p>
            <a:pPr eaLnBrk="1" hangingPunct="1"/>
            <a:r>
              <a:rPr lang="en-US" altLang="en-US" sz="2800" dirty="0"/>
              <a:t>Genes</a:t>
            </a:r>
          </a:p>
          <a:p>
            <a:pPr eaLnBrk="1" hangingPunct="1"/>
            <a:r>
              <a:rPr lang="en-US" altLang="en-US" sz="2800" dirty="0"/>
              <a:t>Personality</a:t>
            </a:r>
          </a:p>
          <a:p>
            <a:pPr lvl="1" eaLnBrk="1" hangingPunct="1"/>
            <a:r>
              <a:rPr lang="en-US" altLang="en-US" sz="2400" dirty="0"/>
              <a:t>Big 5</a:t>
            </a:r>
          </a:p>
          <a:p>
            <a:pPr lvl="1" eaLnBrk="1" hangingPunct="1"/>
            <a:r>
              <a:rPr lang="en-US" altLang="en-US" sz="2400" dirty="0"/>
              <a:t>Moral values</a:t>
            </a:r>
          </a:p>
          <a:p>
            <a:pPr eaLnBrk="1" hangingPunct="1"/>
            <a:r>
              <a:rPr lang="en-US" altLang="en-US" sz="2800" dirty="0"/>
              <a:t>School</a:t>
            </a:r>
          </a:p>
          <a:p>
            <a:pPr lvl="1" eaLnBrk="1" hangingPunct="1"/>
            <a:r>
              <a:rPr lang="en-US" altLang="en-US" sz="2600" dirty="0"/>
              <a:t>Higher education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down)">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down)">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down)">
                                      <p:cBhvr>
                                        <p:cTn id="22" dur="500"/>
                                        <p:tgtEl>
                                          <p:spTgt spid="4099">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wipe(down)">
                                      <p:cBhvr>
                                        <p:cTn id="25" dur="500"/>
                                        <p:tgtEl>
                                          <p:spTgt spid="4099">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099">
                                            <p:txEl>
                                              <p:pRg st="5" end="5"/>
                                            </p:txEl>
                                          </p:spTgt>
                                        </p:tgtEl>
                                        <p:attrNameLst>
                                          <p:attrName>style.visibility</p:attrName>
                                        </p:attrNameLst>
                                      </p:cBhvr>
                                      <p:to>
                                        <p:strVal val="visible"/>
                                      </p:to>
                                    </p:set>
                                    <p:animEffect transition="in" filter="wipe(down)">
                                      <p:cBhvr>
                                        <p:cTn id="28" dur="500"/>
                                        <p:tgtEl>
                                          <p:spTgt spid="4099">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Effect transition="in" filter="wipe(down)">
                                      <p:cBhvr>
                                        <p:cTn id="33" dur="500"/>
                                        <p:tgtEl>
                                          <p:spTgt spid="4099">
                                            <p:txEl>
                                              <p:pRg st="6" end="6"/>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099">
                                            <p:txEl>
                                              <p:pRg st="7" end="7"/>
                                            </p:txEl>
                                          </p:spTgt>
                                        </p:tgtEl>
                                        <p:attrNameLst>
                                          <p:attrName>style.visibility</p:attrName>
                                        </p:attrNameLst>
                                      </p:cBhvr>
                                      <p:to>
                                        <p:strVal val="visible"/>
                                      </p:to>
                                    </p:set>
                                    <p:animEffect transition="in" filter="wipe(down)">
                                      <p:cBhvr>
                                        <p:cTn id="36"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5D11806B-C0BB-4868-C17E-FBD2DFD9F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721995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580014F-32D5-CA10-0B27-DE7E09477CFF}"/>
              </a:ext>
            </a:extLst>
          </p:cNvPr>
          <p:cNvSpPr>
            <a:spLocks noGrp="1" noChangeArrowheads="1"/>
          </p:cNvSpPr>
          <p:nvPr>
            <p:ph type="title"/>
          </p:nvPr>
        </p:nvSpPr>
        <p:spPr/>
        <p:txBody>
          <a:bodyPr/>
          <a:lstStyle/>
          <a:p>
            <a:pPr eaLnBrk="1" hangingPunct="1"/>
            <a:r>
              <a:rPr lang="en-US" altLang="en-US"/>
              <a:t>Sources of Public Opinion</a:t>
            </a:r>
          </a:p>
        </p:txBody>
      </p:sp>
      <p:sp>
        <p:nvSpPr>
          <p:cNvPr id="6147" name="Rectangle 3">
            <a:extLst>
              <a:ext uri="{FF2B5EF4-FFF2-40B4-BE49-F238E27FC236}">
                <a16:creationId xmlns:a16="http://schemas.microsoft.com/office/drawing/2014/main" id="{FEC1B115-0267-94EE-26E1-3BD49C90EADD}"/>
              </a:ext>
            </a:extLst>
          </p:cNvPr>
          <p:cNvSpPr>
            <a:spLocks noGrp="1" noChangeArrowheads="1"/>
          </p:cNvSpPr>
          <p:nvPr>
            <p:ph idx="1"/>
          </p:nvPr>
        </p:nvSpPr>
        <p:spPr/>
        <p:txBody>
          <a:bodyPr/>
          <a:lstStyle/>
          <a:p>
            <a:pPr eaLnBrk="1" hangingPunct="1"/>
            <a:r>
              <a:rPr lang="en-US" altLang="en-US" sz="2800" dirty="0"/>
              <a:t>Peers</a:t>
            </a:r>
          </a:p>
          <a:p>
            <a:pPr eaLnBrk="1" hangingPunct="1"/>
            <a:r>
              <a:rPr lang="en-US" altLang="en-US" sz="2800" dirty="0"/>
              <a:t>Media</a:t>
            </a:r>
          </a:p>
          <a:p>
            <a:pPr eaLnBrk="1" hangingPunct="1"/>
            <a:r>
              <a:rPr lang="en-US" altLang="en-US" sz="2800" dirty="0"/>
              <a:t>Adult Socialization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Effect transition="in" filter="fade">
                                      <p:cBhvr>
                                        <p:cTn id="21" dur="1000"/>
                                        <p:tgtEl>
                                          <p:spTgt spid="6147">
                                            <p:txEl>
                                              <p:pRg st="2" end="2"/>
                                            </p:txEl>
                                          </p:spTgt>
                                        </p:tgtEl>
                                      </p:cBhvr>
                                    </p:animEffect>
                                    <p:anim calcmode="lin" valueType="num">
                                      <p:cBhvr>
                                        <p:cTn id="2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DDFD53B-4D0E-2FBC-FC45-5662546AB278}"/>
              </a:ext>
            </a:extLst>
          </p:cNvPr>
          <p:cNvSpPr>
            <a:spLocks noGrp="1" noChangeArrowheads="1"/>
          </p:cNvSpPr>
          <p:nvPr>
            <p:ph type="title"/>
          </p:nvPr>
        </p:nvSpPr>
        <p:spPr/>
        <p:txBody>
          <a:bodyPr/>
          <a:lstStyle/>
          <a:p>
            <a:pPr eaLnBrk="1" hangingPunct="1"/>
            <a:r>
              <a:rPr lang="en-US" altLang="en-US"/>
              <a:t>Measuring Public Opinion</a:t>
            </a:r>
          </a:p>
        </p:txBody>
      </p:sp>
      <p:sp>
        <p:nvSpPr>
          <p:cNvPr id="7171" name="Rectangle 3">
            <a:extLst>
              <a:ext uri="{FF2B5EF4-FFF2-40B4-BE49-F238E27FC236}">
                <a16:creationId xmlns:a16="http://schemas.microsoft.com/office/drawing/2014/main" id="{6905C81C-556C-DF7F-71DF-54E391E2F21A}"/>
              </a:ext>
            </a:extLst>
          </p:cNvPr>
          <p:cNvSpPr>
            <a:spLocks noGrp="1" noChangeArrowheads="1"/>
          </p:cNvSpPr>
          <p:nvPr>
            <p:ph idx="1"/>
          </p:nvPr>
        </p:nvSpPr>
        <p:spPr/>
        <p:txBody>
          <a:bodyPr/>
          <a:lstStyle/>
          <a:p>
            <a:pPr eaLnBrk="1" hangingPunct="1"/>
            <a:r>
              <a:rPr lang="en-US" altLang="en-US" sz="2800" dirty="0"/>
              <a:t>Public opinion surveys</a:t>
            </a:r>
          </a:p>
          <a:p>
            <a:pPr eaLnBrk="1" hangingPunct="1"/>
            <a:r>
              <a:rPr lang="en-US" altLang="en-US" sz="2800" dirty="0"/>
              <a:t>How to know what Americans think from only 1000 people?</a:t>
            </a:r>
          </a:p>
          <a:p>
            <a:pPr eaLnBrk="1" hangingPunct="1"/>
            <a:r>
              <a:rPr lang="en-US" altLang="en-US" sz="2800" dirty="0"/>
              <a:t>Polling error</a:t>
            </a:r>
          </a:p>
          <a:p>
            <a:pPr eaLnBrk="1" hangingPunct="1"/>
            <a:r>
              <a:rPr lang="en-US" altLang="en-US" sz="2800" dirty="0"/>
              <a:t>The survey response crisis</a:t>
            </a:r>
          </a:p>
          <a:p>
            <a:pPr lvl="1" eaLnBrk="1" hangingPunct="1"/>
            <a:r>
              <a:rPr lang="en-US" altLang="en-US" sz="2600" dirty="0"/>
              <a:t>Solution one: weighting</a:t>
            </a:r>
          </a:p>
          <a:p>
            <a:pPr lvl="2" eaLnBrk="1" hangingPunct="1"/>
            <a:r>
              <a:rPr lang="en-US" altLang="en-US" sz="2400" dirty="0"/>
              <a:t>But… Trump</a:t>
            </a:r>
          </a:p>
          <a:p>
            <a:pPr lvl="1" eaLnBrk="1" hangingPunct="1"/>
            <a:r>
              <a:rPr lang="en-US" altLang="en-US" sz="2600" dirty="0"/>
              <a:t>Solution two: online polls</a:t>
            </a:r>
          </a:p>
          <a:p>
            <a:pPr eaLnBrk="1" hangingPunct="1"/>
            <a:r>
              <a:rPr lang="en-US" altLang="en-US" sz="2800" dirty="0"/>
              <a:t>Unique problems in election polls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Effect transition="in" filter="fade">
                                      <p:cBhvr>
                                        <p:cTn id="33" dur="1000"/>
                                        <p:tgtEl>
                                          <p:spTgt spid="7171">
                                            <p:txEl>
                                              <p:pRg st="4" end="4"/>
                                            </p:txEl>
                                          </p:spTgt>
                                        </p:tgtEl>
                                      </p:cBhvr>
                                    </p:animEffect>
                                    <p:anim calcmode="lin" valueType="num">
                                      <p:cBhvr>
                                        <p:cTn id="34"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171">
                                            <p:txEl>
                                              <p:pRg st="5" end="5"/>
                                            </p:txEl>
                                          </p:spTgt>
                                        </p:tgtEl>
                                        <p:attrNameLst>
                                          <p:attrName>style.visibility</p:attrName>
                                        </p:attrNameLst>
                                      </p:cBhvr>
                                      <p:to>
                                        <p:strVal val="visible"/>
                                      </p:to>
                                    </p:set>
                                    <p:animEffect transition="in" filter="fade">
                                      <p:cBhvr>
                                        <p:cTn id="38" dur="1000"/>
                                        <p:tgtEl>
                                          <p:spTgt spid="7171">
                                            <p:txEl>
                                              <p:pRg st="5" end="5"/>
                                            </p:txEl>
                                          </p:spTgt>
                                        </p:tgtEl>
                                      </p:cBhvr>
                                    </p:animEffect>
                                    <p:anim calcmode="lin" valueType="num">
                                      <p:cBhvr>
                                        <p:cTn id="3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Effect transition="in" filter="fade">
                                      <p:cBhvr>
                                        <p:cTn id="43" dur="1000"/>
                                        <p:tgtEl>
                                          <p:spTgt spid="7171">
                                            <p:txEl>
                                              <p:pRg st="6" end="6"/>
                                            </p:txEl>
                                          </p:spTgt>
                                        </p:tgtEl>
                                      </p:cBhvr>
                                    </p:animEffect>
                                    <p:anim calcmode="lin" valueType="num">
                                      <p:cBhvr>
                                        <p:cTn id="44"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171">
                                            <p:txEl>
                                              <p:pRg st="7" end="7"/>
                                            </p:txEl>
                                          </p:spTgt>
                                        </p:tgtEl>
                                        <p:attrNameLst>
                                          <p:attrName>style.visibility</p:attrName>
                                        </p:attrNameLst>
                                      </p:cBhvr>
                                      <p:to>
                                        <p:strVal val="visible"/>
                                      </p:to>
                                    </p:set>
                                    <p:animEffect transition="in" filter="fade">
                                      <p:cBhvr>
                                        <p:cTn id="50" dur="1000"/>
                                        <p:tgtEl>
                                          <p:spTgt spid="7171">
                                            <p:txEl>
                                              <p:pRg st="7" end="7"/>
                                            </p:txEl>
                                          </p:spTgt>
                                        </p:tgtEl>
                                      </p:cBhvr>
                                    </p:animEffect>
                                    <p:anim calcmode="lin" valueType="num">
                                      <p:cBhvr>
                                        <p:cTn id="51"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B246032-E1E9-60C5-589C-DA0A5305826D}"/>
              </a:ext>
            </a:extLst>
          </p:cNvPr>
          <p:cNvSpPr>
            <a:spLocks noGrp="1" noChangeArrowheads="1"/>
          </p:cNvSpPr>
          <p:nvPr>
            <p:ph type="title"/>
          </p:nvPr>
        </p:nvSpPr>
        <p:spPr>
          <a:xfrm>
            <a:off x="762000" y="457200"/>
            <a:ext cx="7543800" cy="914400"/>
          </a:xfrm>
        </p:spPr>
        <p:txBody>
          <a:bodyPr/>
          <a:lstStyle/>
          <a:p>
            <a:pPr eaLnBrk="1" fontAlgn="auto" hangingPunct="1">
              <a:spcAft>
                <a:spcPts val="0"/>
              </a:spcAft>
              <a:defRPr/>
            </a:pPr>
            <a:r>
              <a:rPr lang="en-US" altLang="en-US" sz="4000" dirty="0"/>
              <a:t>Sample Size and Sample Error</a:t>
            </a:r>
          </a:p>
        </p:txBody>
      </p:sp>
      <p:graphicFrame>
        <p:nvGraphicFramePr>
          <p:cNvPr id="30723" name="Object 3">
            <a:extLst>
              <a:ext uri="{FF2B5EF4-FFF2-40B4-BE49-F238E27FC236}">
                <a16:creationId xmlns:a16="http://schemas.microsoft.com/office/drawing/2014/main" id="{AF969E1D-6E4F-69D3-64A0-E2B07FF440F6}"/>
              </a:ext>
            </a:extLst>
          </p:cNvPr>
          <p:cNvGraphicFramePr>
            <a:graphicFrameLocks noChangeAspect="1"/>
          </p:cNvGraphicFramePr>
          <p:nvPr/>
        </p:nvGraphicFramePr>
        <p:xfrm>
          <a:off x="762000" y="1792288"/>
          <a:ext cx="6951663" cy="3387725"/>
        </p:xfrm>
        <a:graphic>
          <a:graphicData uri="http://schemas.openxmlformats.org/presentationml/2006/ole">
            <mc:AlternateContent xmlns:mc="http://schemas.openxmlformats.org/markup-compatibility/2006">
              <mc:Choice xmlns:v="urn:schemas-microsoft-com:vml" Requires="v">
                <p:oleObj name="Document" r:id="rId2" imgW="5634835" imgH="2748443" progId="Word.Document.8">
                  <p:embed/>
                </p:oleObj>
              </mc:Choice>
              <mc:Fallback>
                <p:oleObj name="Document" r:id="rId2" imgW="5634835" imgH="2748443" progId="Word.Document.8">
                  <p:embed/>
                  <p:pic>
                    <p:nvPicPr>
                      <p:cNvPr id="30723" name="Object 3">
                        <a:extLst>
                          <a:ext uri="{FF2B5EF4-FFF2-40B4-BE49-F238E27FC236}">
                            <a16:creationId xmlns:a16="http://schemas.microsoft.com/office/drawing/2014/main" id="{AF969E1D-6E4F-69D3-64A0-E2B07FF44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92288"/>
                        <a:ext cx="6951663"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val 1">
            <a:extLst>
              <a:ext uri="{FF2B5EF4-FFF2-40B4-BE49-F238E27FC236}">
                <a16:creationId xmlns:a16="http://schemas.microsoft.com/office/drawing/2014/main" id="{0C72EA73-72C3-A864-FA62-F0D4951DB784}"/>
              </a:ext>
            </a:extLst>
          </p:cNvPr>
          <p:cNvSpPr/>
          <p:nvPr/>
        </p:nvSpPr>
        <p:spPr>
          <a:xfrm>
            <a:off x="2751931" y="1066800"/>
            <a:ext cx="2971800" cy="51816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getfuzzy2002707810919">
            <a:extLst>
              <a:ext uri="{FF2B5EF4-FFF2-40B4-BE49-F238E27FC236}">
                <a16:creationId xmlns:a16="http://schemas.microsoft.com/office/drawing/2014/main" id="{52B3ACB9-F12A-91D7-9963-EE99F69DF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45384"/>
            <a:ext cx="8534400" cy="300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8D939-6E01-BD91-1326-430E472EB1B3}"/>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DD877B1A-6DE7-CCB9-F236-05B3391DFBA1}"/>
              </a:ext>
            </a:extLst>
          </p:cNvPr>
          <p:cNvSpPr>
            <a:spLocks noGrp="1" noChangeArrowheads="1"/>
          </p:cNvSpPr>
          <p:nvPr>
            <p:ph type="title"/>
          </p:nvPr>
        </p:nvSpPr>
        <p:spPr>
          <a:xfrm>
            <a:off x="609600" y="609600"/>
            <a:ext cx="8077200" cy="1355725"/>
          </a:xfrm>
        </p:spPr>
        <p:txBody>
          <a:bodyPr/>
          <a:lstStyle/>
          <a:p>
            <a:pPr eaLnBrk="1" hangingPunct="1"/>
            <a:r>
              <a:rPr lang="en-US" altLang="en-US" dirty="0"/>
              <a:t>Measuring Public Opinion (continued)</a:t>
            </a:r>
          </a:p>
        </p:txBody>
      </p:sp>
      <p:sp>
        <p:nvSpPr>
          <p:cNvPr id="7171" name="Rectangle 3">
            <a:extLst>
              <a:ext uri="{FF2B5EF4-FFF2-40B4-BE49-F238E27FC236}">
                <a16:creationId xmlns:a16="http://schemas.microsoft.com/office/drawing/2014/main" id="{3557C24C-A296-733C-F475-E51B462946B8}"/>
              </a:ext>
            </a:extLst>
          </p:cNvPr>
          <p:cNvSpPr>
            <a:spLocks noGrp="1" noChangeArrowheads="1"/>
          </p:cNvSpPr>
          <p:nvPr>
            <p:ph idx="1"/>
          </p:nvPr>
        </p:nvSpPr>
        <p:spPr/>
        <p:txBody>
          <a:bodyPr/>
          <a:lstStyle/>
          <a:p>
            <a:pPr eaLnBrk="1" hangingPunct="1"/>
            <a:r>
              <a:rPr lang="en-US" altLang="en-US" sz="2800" dirty="0"/>
              <a:t>Question wording</a:t>
            </a:r>
          </a:p>
          <a:p>
            <a:pPr eaLnBrk="1" hangingPunct="1"/>
            <a:r>
              <a:rPr lang="en-US" altLang="en-US" sz="2800" dirty="0"/>
              <a:t>Non attitudes and weak attitudes</a:t>
            </a:r>
          </a:p>
          <a:p>
            <a:pPr lvl="1" eaLnBrk="1" hangingPunct="1"/>
            <a:r>
              <a:rPr lang="en-US" altLang="en-US" sz="2600" dirty="0"/>
              <a:t>Considerations model</a:t>
            </a:r>
          </a:p>
          <a:p>
            <a:pPr eaLnBrk="1" hangingPunct="1"/>
            <a:r>
              <a:rPr lang="en-US" altLang="en-US" sz="2800" dirty="0"/>
              <a:t>Social desirability bias</a:t>
            </a:r>
          </a:p>
        </p:txBody>
      </p:sp>
    </p:spTree>
    <p:extLst>
      <p:ext uri="{BB962C8B-B14F-4D97-AF65-F5344CB8AC3E}">
        <p14:creationId xmlns:p14="http://schemas.microsoft.com/office/powerpoint/2010/main" val="41298473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fade">
                                      <p:cBhvr>
                                        <p:cTn id="19" dur="1000"/>
                                        <p:tgtEl>
                                          <p:spTgt spid="7171">
                                            <p:txEl>
                                              <p:pRg st="2" end="2"/>
                                            </p:txEl>
                                          </p:spTgt>
                                        </p:tgtEl>
                                      </p:cBhvr>
                                    </p:animEffect>
                                    <p:anim calcmode="lin" valueType="num">
                                      <p:cBhvr>
                                        <p:cTn id="20"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fade">
                                      <p:cBhvr>
                                        <p:cTn id="26" dur="1000"/>
                                        <p:tgtEl>
                                          <p:spTgt spid="7171">
                                            <p:txEl>
                                              <p:pRg st="3" end="3"/>
                                            </p:txEl>
                                          </p:spTgt>
                                        </p:tgtEl>
                                      </p:cBhvr>
                                    </p:animEffect>
                                    <p:anim calcmode="lin" valueType="num">
                                      <p:cBhvr>
                                        <p:cTn id="27"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2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3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PStemplate</Template>
  <TotalTime>9081</TotalTime>
  <Words>258</Words>
  <Application>Microsoft Office PowerPoint</Application>
  <PresentationFormat>On-screen Show (4:3)</PresentationFormat>
  <Paragraphs>69</Paragraphs>
  <Slides>22</Slides>
  <Notes>1</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22</vt:i4>
      </vt:variant>
    </vt:vector>
  </HeadingPairs>
  <TitlesOfParts>
    <vt:vector size="38" baseType="lpstr">
      <vt:lpstr>Arial</vt:lpstr>
      <vt:lpstr>Calibri</vt:lpstr>
      <vt:lpstr>Calibri Light</vt:lpstr>
      <vt:lpstr>Century Gothic</vt:lpstr>
      <vt:lpstr>Corbel</vt:lpstr>
      <vt:lpstr>Palatino Linotype</vt:lpstr>
      <vt:lpstr>Times New Roman</vt:lpstr>
      <vt:lpstr>Wingdings</vt:lpstr>
      <vt:lpstr>Theme1</vt:lpstr>
      <vt:lpstr>2_Basis</vt:lpstr>
      <vt:lpstr>3_Basis</vt:lpstr>
      <vt:lpstr>Office Theme</vt:lpstr>
      <vt:lpstr>1_Office Theme</vt:lpstr>
      <vt:lpstr>2_Office Theme</vt:lpstr>
      <vt:lpstr>Elemental</vt:lpstr>
      <vt:lpstr>Document</vt:lpstr>
      <vt:lpstr>Public Opinion</vt:lpstr>
      <vt:lpstr>Introduction</vt:lpstr>
      <vt:lpstr>Sources of Public Opinion</vt:lpstr>
      <vt:lpstr>PowerPoint Presentation</vt:lpstr>
      <vt:lpstr>Sources of Public Opinion</vt:lpstr>
      <vt:lpstr>Measuring Public Opinion</vt:lpstr>
      <vt:lpstr>Sample Size and Sample Error</vt:lpstr>
      <vt:lpstr>PowerPoint Presentation</vt:lpstr>
      <vt:lpstr>Measuring Public Opinion (continued)</vt:lpstr>
      <vt:lpstr>PowerPoint Presentation</vt:lpstr>
      <vt:lpstr>Political Ideology</vt:lpstr>
      <vt:lpstr>Group Differences</vt:lpstr>
      <vt:lpstr>PowerPoint Presentation</vt:lpstr>
      <vt:lpstr>PowerPoint Presentation</vt:lpstr>
      <vt:lpstr>PowerPoint Presentation</vt:lpstr>
      <vt:lpstr>Relationship between public opinion and public policy</vt:lpstr>
      <vt:lpstr>The most disturbing chart in American politics?</vt:lpstr>
      <vt:lpstr>PowerPoint Presentation</vt:lpstr>
      <vt:lpstr>PowerPoint Presentation</vt:lpstr>
      <vt:lpstr>PowerPoint Presentation</vt:lpstr>
      <vt:lpstr>Concluding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Opinion</dc:title>
  <dc:creator>Steven Greene</dc:creator>
  <cp:lastModifiedBy>Steven H Greene</cp:lastModifiedBy>
  <cp:revision>111</cp:revision>
  <dcterms:created xsi:type="dcterms:W3CDTF">1998-08-31T20:41:21Z</dcterms:created>
  <dcterms:modified xsi:type="dcterms:W3CDTF">2025-09-02T19:23:25Z</dcterms:modified>
</cp:coreProperties>
</file>