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0" r:id="rId6"/>
  </p:sldMasterIdLst>
  <p:sldIdLst>
    <p:sldId id="256" r:id="rId7"/>
    <p:sldId id="257" r:id="rId8"/>
    <p:sldId id="260" r:id="rId9"/>
    <p:sldId id="265" r:id="rId10"/>
    <p:sldId id="272" r:id="rId1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385D8E0-D3A6-4038-BB5A-8D319C9E17DE}" v="129" dt="2025-08-25T00:33:33.56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82" d="100"/>
          <a:sy n="82" d="100"/>
        </p:scale>
        <p:origin x="917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1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tableStyles" Target="tableStyles.xml"/><Relationship Id="rId10" Type="http://schemas.openxmlformats.org/officeDocument/2006/relationships/slide" Target="slides/slide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even Greene" userId="71916a85061e9be7" providerId="LiveId" clId="{2385D8E0-D3A6-4038-BB5A-8D319C9E17DE}"/>
    <pc:docChg chg="custSel delSld modSld">
      <pc:chgData name="Steven Greene" userId="71916a85061e9be7" providerId="LiveId" clId="{2385D8E0-D3A6-4038-BB5A-8D319C9E17DE}" dt="2025-08-25T00:33:33.567" v="137"/>
      <pc:docMkLst>
        <pc:docMk/>
      </pc:docMkLst>
      <pc:sldChg chg="addSp modSp mod modAnim">
        <pc:chgData name="Steven Greene" userId="71916a85061e9be7" providerId="LiveId" clId="{2385D8E0-D3A6-4038-BB5A-8D319C9E17DE}" dt="2025-08-25T00:33:21.496" v="133"/>
        <pc:sldMkLst>
          <pc:docMk/>
          <pc:sldMk cId="0" sldId="260"/>
        </pc:sldMkLst>
        <pc:spChg chg="mod">
          <ac:chgData name="Steven Greene" userId="71916a85061e9be7" providerId="LiveId" clId="{2385D8E0-D3A6-4038-BB5A-8D319C9E17DE}" dt="2025-08-25T00:31:11.991" v="127" actId="14100"/>
          <ac:spMkLst>
            <pc:docMk/>
            <pc:sldMk cId="0" sldId="260"/>
            <ac:spMk id="6147" creationId="{A813BBDB-FDFD-93B6-34E0-78C683D25374}"/>
          </ac:spMkLst>
        </pc:spChg>
        <pc:picChg chg="add mod">
          <ac:chgData name="Steven Greene" userId="71916a85061e9be7" providerId="LiveId" clId="{2385D8E0-D3A6-4038-BB5A-8D319C9E17DE}" dt="2025-08-25T00:32:00.909" v="128" actId="1076"/>
          <ac:picMkLst>
            <pc:docMk/>
            <pc:sldMk cId="0" sldId="260"/>
            <ac:picMk id="2" creationId="{A9727AFB-0818-8900-CDC5-015058EB133E}"/>
          </ac:picMkLst>
        </pc:picChg>
      </pc:sldChg>
      <pc:sldChg chg="del">
        <pc:chgData name="Steven Greene" userId="71916a85061e9be7" providerId="LiveId" clId="{2385D8E0-D3A6-4038-BB5A-8D319C9E17DE}" dt="2025-08-24T22:40:12.802" v="109" actId="47"/>
        <pc:sldMkLst>
          <pc:docMk/>
          <pc:sldMk cId="0" sldId="261"/>
        </pc:sldMkLst>
      </pc:sldChg>
      <pc:sldChg chg="addSp modSp mod modAnim">
        <pc:chgData name="Steven Greene" userId="71916a85061e9be7" providerId="LiveId" clId="{2385D8E0-D3A6-4038-BB5A-8D319C9E17DE}" dt="2025-08-25T00:33:33.567" v="137"/>
        <pc:sldMkLst>
          <pc:docMk/>
          <pc:sldMk cId="0" sldId="265"/>
        </pc:sldMkLst>
        <pc:picChg chg="add mod">
          <ac:chgData name="Steven Greene" userId="71916a85061e9be7" providerId="LiveId" clId="{2385D8E0-D3A6-4038-BB5A-8D319C9E17DE}" dt="2025-08-25T00:27:31.070" v="113" actId="1076"/>
          <ac:picMkLst>
            <pc:docMk/>
            <pc:sldMk cId="0" sldId="265"/>
            <ac:picMk id="2" creationId="{58B4E747-0E71-DF95-A5C7-3FD28B65E048}"/>
          </ac:picMkLst>
        </pc:picChg>
      </pc:sldChg>
      <pc:sldChg chg="delSp del mod">
        <pc:chgData name="Steven Greene" userId="71916a85061e9be7" providerId="LiveId" clId="{2385D8E0-D3A6-4038-BB5A-8D319C9E17DE}" dt="2025-08-25T00:33:25.229" v="134" actId="47"/>
        <pc:sldMkLst>
          <pc:docMk/>
          <pc:sldMk cId="1320790887" sldId="273"/>
        </pc:sldMkLst>
        <pc:picChg chg="del">
          <ac:chgData name="Steven Greene" userId="71916a85061e9be7" providerId="LiveId" clId="{2385D8E0-D3A6-4038-BB5A-8D319C9E17DE}" dt="2025-08-25T00:30:49.612" v="122" actId="21"/>
          <ac:picMkLst>
            <pc:docMk/>
            <pc:sldMk cId="1320790887" sldId="273"/>
            <ac:picMk id="2" creationId="{A9727AFB-0818-8900-CDC5-015058EB133E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2EEE1F8-DE2D-02BB-73DC-B6178E2F4F56}"/>
              </a:ext>
            </a:extLst>
          </p:cNvPr>
          <p:cNvSpPr/>
          <p:nvPr/>
        </p:nvSpPr>
        <p:spPr>
          <a:xfrm>
            <a:off x="182563" y="182563"/>
            <a:ext cx="8778875" cy="6492875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8CA2C1C-1BBA-FCFF-DC69-73830B2A2192}"/>
              </a:ext>
            </a:extLst>
          </p:cNvPr>
          <p:cNvCxnSpPr/>
          <p:nvPr/>
        </p:nvCxnSpPr>
        <p:spPr>
          <a:xfrm>
            <a:off x="1484313" y="3733800"/>
            <a:ext cx="6172200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5" y="882376"/>
            <a:ext cx="747522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60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8" y="3869635"/>
            <a:ext cx="6575895" cy="1388165"/>
          </a:xfrm>
        </p:spPr>
        <p:txBody>
          <a:bodyPr>
            <a:normAutofit/>
          </a:bodyPr>
          <a:lstStyle>
            <a:lvl1pPr marL="0" indent="0" algn="ctr">
              <a:spcBef>
                <a:spcPts val="1000"/>
              </a:spcBef>
              <a:buNone/>
              <a:defRPr sz="1800">
                <a:solidFill>
                  <a:srgbClr val="FFFFFF"/>
                </a:solidFill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48067425-05E1-5771-C478-F827E98B49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7FEA772C-B1F1-E145-2305-FDE1A21770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021A068A-9309-62BC-B60D-65C392989F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581B6F3-ACF8-4B8F-AE52-E51E36A3E57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0349070"/>
      </p:ext>
    </p:extLst>
  </p:cSld>
  <p:clrMapOvr>
    <a:masterClrMapping/>
  </p:clrMapOvr>
  <p:transition spd="slow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24435F-E28B-3210-B372-94E34387C4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F18C5A-DCB6-C41A-4A44-EEF72B944B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2B5DEC-3DC2-6472-0017-B14234895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17CA73-766A-492A-87F3-7B322E5E570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5244605"/>
      </p:ext>
    </p:extLst>
  </p:cSld>
  <p:clrMapOvr>
    <a:masterClrMapping/>
  </p:clrMapOvr>
  <p:transition spd="slow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762000"/>
            <a:ext cx="1743075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762000"/>
            <a:ext cx="5572125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C7AA9E-C28D-6EF5-B2BA-B60530F3F2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1029B7-76B6-22AD-9358-D3D85BABC1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850849-82DA-AECE-95F0-734976221E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938D31-8241-43E4-9758-066924D0E5B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46108545"/>
      </p:ext>
    </p:extLst>
  </p:cSld>
  <p:clrMapOvr>
    <a:masterClrMapping/>
  </p:clrMapOvr>
  <p:transition spd="slow"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AF559C3-671C-6A49-3331-DCAD5DDDF311}"/>
              </a:ext>
            </a:extLst>
          </p:cNvPr>
          <p:cNvSpPr/>
          <p:nvPr/>
        </p:nvSpPr>
        <p:spPr>
          <a:xfrm>
            <a:off x="182563" y="182563"/>
            <a:ext cx="8778875" cy="649287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DF5DECF-304D-411E-A68E-0729ACC5A9E9}"/>
              </a:ext>
            </a:extLst>
          </p:cNvPr>
          <p:cNvCxnSpPr/>
          <p:nvPr/>
        </p:nvCxnSpPr>
        <p:spPr>
          <a:xfrm>
            <a:off x="1484313" y="3733800"/>
            <a:ext cx="6172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5" y="882376"/>
            <a:ext cx="747522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6000" b="1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8" y="3869635"/>
            <a:ext cx="6575895" cy="1388165"/>
          </a:xfrm>
        </p:spPr>
        <p:txBody>
          <a:bodyPr>
            <a:normAutofit/>
          </a:bodyPr>
          <a:lstStyle>
            <a:lvl1pPr marL="0" indent="0" algn="ctr">
              <a:spcBef>
                <a:spcPts val="1000"/>
              </a:spcBef>
              <a:buNone/>
              <a:defRPr sz="1800">
                <a:solidFill>
                  <a:schemeClr val="tx1"/>
                </a:solidFill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EA2823C8-75C2-7123-8285-296718A5A4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685AEEB3-04C9-6F8D-3E40-DF6AC79ED3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0B6E6A8B-437D-F29D-44BA-F9E673BA0E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DEB003-176D-46F1-90DF-B708A4AF1B5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95622699"/>
      </p:ext>
    </p:extLst>
  </p:cSld>
  <p:clrMapOvr>
    <a:masterClrMapping/>
  </p:clrMapOvr>
  <p:transition spd="slow"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9AF9D3-32B4-EEF7-383B-AC9F903C09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2DC67-7E3F-30B9-5646-E857606DD3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E9712D-F3A4-5FF2-C333-CB8E0E77C0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1F1381-5501-4D4B-980F-0024DDF814B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0206019"/>
      </p:ext>
    </p:extLst>
  </p:cSld>
  <p:clrMapOvr>
    <a:masterClrMapping/>
  </p:clrMapOvr>
  <p:transition spd="slow"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D6EA94A-0406-110D-D44A-5EB22373B8C6}"/>
              </a:ext>
            </a:extLst>
          </p:cNvPr>
          <p:cNvCxnSpPr/>
          <p:nvPr/>
        </p:nvCxnSpPr>
        <p:spPr>
          <a:xfrm>
            <a:off x="1485900" y="4021138"/>
            <a:ext cx="6172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818" y="1173575"/>
            <a:ext cx="747522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60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446" y="4154520"/>
            <a:ext cx="6576822" cy="1363806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0DF40DD-8A6C-81F0-4C6E-43485122EF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B42BFEB-21B3-C705-DD52-F182BD6455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C055F18-AD1B-3E85-4285-658D56D4FC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B34471-A296-470A-91DA-AC693BB8D6D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44087293"/>
      </p:ext>
    </p:extLst>
  </p:cSld>
  <p:clrMapOvr>
    <a:masterClrMapping/>
  </p:clrMapOvr>
  <p:transition spd="slow">
    <p:rand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2057399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709" y="2057400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A1C141CF-1FD4-1C14-12E0-C8F5C88BC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C65363-5C92-FA14-B1C5-C38C8606B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AC5A66-81D6-52F0-2F32-EAE6650A09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EFD512-E0BB-42E9-B0A8-16C27B013F7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7519280"/>
      </p:ext>
    </p:extLst>
  </p:cSld>
  <p:clrMapOvr>
    <a:masterClrMapping/>
  </p:clrMapOvr>
  <p:transition spd="slow">
    <p:rand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2001511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50" y="2721483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1880" y="1999032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1880" y="2719322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8A62598F-0BB9-18BD-1C63-896AC8B3C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5B0871DE-94EB-E075-EED4-FDDDE9125D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D77BDA16-C902-8986-AC2C-24D6E008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AD524C-E2D7-469D-B44C-6B4E27B1A21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5012826"/>
      </p:ext>
    </p:extLst>
  </p:cSld>
  <p:clrMapOvr>
    <a:masterClrMapping/>
  </p:clrMapOvr>
  <p:transition spd="slow">
    <p:rand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D425381E-72B5-1ED8-9A80-7941C59F66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F1AB5F15-DAE0-FA9B-EFD6-C2AA4DC87A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C471D9A-8339-BD0B-1EBB-ED43F3875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8876C2-0AA1-4839-B6DF-2A157AEC13B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5669901"/>
      </p:ext>
    </p:extLst>
  </p:cSld>
  <p:clrMapOvr>
    <a:masterClrMapping/>
  </p:clrMapOvr>
  <p:transition spd="slow">
    <p:rand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572B7602-730D-A049-8BA4-E08F0D32FD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07D5A283-84A6-99DC-ED8E-1BFD409D16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826DC454-1ED7-8CE1-484C-54EB315F38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095F68-78DE-4E5C-ACE4-13AC69B2151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7871314"/>
      </p:ext>
    </p:extLst>
  </p:cSld>
  <p:clrMapOvr>
    <a:masterClrMapping/>
  </p:clrMapOvr>
  <p:transition spd="slow">
    <p:random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9314" y="1097280"/>
            <a:ext cx="4149638" cy="466344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9260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E56B4AD-C7A5-69F9-8AB4-AABA8326B3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A4C13B4-BE11-1ADC-8C53-6EDCAA0511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C7558E6-568F-93AD-588D-BC3CA0176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C62B2D-C7AB-4AC3-8903-36127B4CCB2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4164677"/>
      </p:ext>
    </p:extLst>
  </p:cSld>
  <p:clrMapOvr>
    <a:masterClrMapping/>
  </p:clrMapOvr>
  <p:transition spd="slow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E40F95-ED0E-92F5-23B7-189842D3CC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9A0966-709A-5098-B765-7450AEE5A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3FFDC8-DB76-4A3A-E043-B2BB46A65B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E59017-11E3-4E07-9FDF-A4BFC69CC64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94726616"/>
      </p:ext>
    </p:extLst>
  </p:cSld>
  <p:clrMapOvr>
    <a:masterClrMapping/>
  </p:clrMapOvr>
  <p:transition spd="slow">
    <p:random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19107" y="1069847"/>
            <a:ext cx="4257703" cy="4645153"/>
          </a:xfrm>
        </p:spPr>
        <p:txBody>
          <a:bodyPr lIns="274320" tIns="182880" rtlCol="0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67C7520-1786-DA3D-B357-1AFBF73441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153285F-B093-3EAC-B2CA-AE4F2F698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6B7E43B-60C9-A73E-DBE2-DA66E0B5BC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A98ABC-5122-420B-B7B0-509D6B175B7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00803141"/>
      </p:ext>
    </p:extLst>
  </p:cSld>
  <p:clrMapOvr>
    <a:masterClrMapping/>
  </p:clrMapOvr>
  <p:transition spd="slow">
    <p:random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9A4CE6-C40B-F674-A974-93EE896272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47015F-244C-7667-DA5E-E1D5D9D874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D23744-6ED1-EB8F-4C64-1140368A4B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18A5B3-F8B9-4D4A-BC2E-DC130B58CD6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1914874"/>
      </p:ext>
    </p:extLst>
  </p:cSld>
  <p:clrMapOvr>
    <a:masterClrMapping/>
  </p:clrMapOvr>
  <p:transition spd="slow">
    <p:random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762000"/>
            <a:ext cx="1743075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762000"/>
            <a:ext cx="5572125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FACAB2-E705-C793-7A25-1724881E21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D11D94-9D27-08CA-E57E-FC5E21C0C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AB98C4-6F19-2B6F-9FF0-EC319EAD1C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00B23C-6BEE-4538-8CB7-E76ACDE8D5F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6888867"/>
      </p:ext>
    </p:extLst>
  </p:cSld>
  <p:clrMapOvr>
    <a:masterClrMapping/>
  </p:clrMapOvr>
  <p:transition spd="slow">
    <p:random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B4FCCD9-81F6-32CF-6AB8-B039C6F38C72}"/>
              </a:ext>
            </a:extLst>
          </p:cNvPr>
          <p:cNvSpPr/>
          <p:nvPr/>
        </p:nvSpPr>
        <p:spPr>
          <a:xfrm>
            <a:off x="182563" y="182563"/>
            <a:ext cx="8778875" cy="649287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62C1960-666B-74F7-41AE-F2C962638C9E}"/>
              </a:ext>
            </a:extLst>
          </p:cNvPr>
          <p:cNvCxnSpPr/>
          <p:nvPr/>
        </p:nvCxnSpPr>
        <p:spPr>
          <a:xfrm>
            <a:off x="1484313" y="3733800"/>
            <a:ext cx="6172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5" y="882376"/>
            <a:ext cx="747522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6000" b="1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8" y="3869635"/>
            <a:ext cx="6575895" cy="1388165"/>
          </a:xfrm>
        </p:spPr>
        <p:txBody>
          <a:bodyPr>
            <a:normAutofit/>
          </a:bodyPr>
          <a:lstStyle>
            <a:lvl1pPr marL="0" indent="0" algn="ctr">
              <a:spcBef>
                <a:spcPts val="1000"/>
              </a:spcBef>
              <a:buNone/>
              <a:defRPr sz="1800">
                <a:solidFill>
                  <a:schemeClr val="tx1"/>
                </a:solidFill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25A8CE09-0B33-9B05-0279-ED92829B3D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699BC8CA-6021-6C45-C56D-A8D56BC9DC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43BF0809-574E-46AB-2788-C6FC7E952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20BD2B-1FF3-4AB3-8797-C5645B52FAD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2474520"/>
      </p:ext>
    </p:extLst>
  </p:cSld>
  <p:clrMapOvr>
    <a:masterClrMapping/>
  </p:clrMapOvr>
  <p:transition spd="slow">
    <p:random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DC7B0A-9EBF-0259-CD55-4CC0BE69D9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C22755-9DE9-AAA4-D7E9-7944949DB2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FF7FA2-ED40-9319-9A14-B661578B2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8C36B1-8E73-4D02-9E2B-2D4E1EE9929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7434214"/>
      </p:ext>
    </p:extLst>
  </p:cSld>
  <p:clrMapOvr>
    <a:masterClrMapping/>
  </p:clrMapOvr>
  <p:transition spd="slow">
    <p:random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03F9B65-DFB9-3C96-8754-C88D0AC06CE8}"/>
              </a:ext>
            </a:extLst>
          </p:cNvPr>
          <p:cNvCxnSpPr/>
          <p:nvPr/>
        </p:nvCxnSpPr>
        <p:spPr>
          <a:xfrm>
            <a:off x="1485900" y="4021138"/>
            <a:ext cx="6172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818" y="1173575"/>
            <a:ext cx="747522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60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446" y="4154520"/>
            <a:ext cx="6576822" cy="1363806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53873F4-324F-829B-BBD8-EC91CB7F02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476B3C3-2243-E677-DE44-C0DAE986B3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A0FBB9D-419E-0536-833F-254F04577B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BFB1FC-D463-4172-A590-93C4179F486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43304906"/>
      </p:ext>
    </p:extLst>
  </p:cSld>
  <p:clrMapOvr>
    <a:masterClrMapping/>
  </p:clrMapOvr>
  <p:transition spd="slow">
    <p:random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2057399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709" y="2057400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868CE10F-F6FF-8E7E-D3A6-E72606BFDB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87ABA8-9ED3-C578-F4E5-42F819D9A5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54966E-A081-10AE-2F8C-4E6481BD31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0B38E5-C7A0-4086-BBD4-1338A0291B4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5562456"/>
      </p:ext>
    </p:extLst>
  </p:cSld>
  <p:clrMapOvr>
    <a:masterClrMapping/>
  </p:clrMapOvr>
  <p:transition spd="slow">
    <p:random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2001511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50" y="2721483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1880" y="1999032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1880" y="2719322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B840A881-2F32-A945-7FE6-79F0F955E3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3552BF9E-A8BF-D912-B67B-C1DC24DB3E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3DBDC53B-7DA3-4B50-6B3E-A48AC6CC1F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5F1FD0-91B2-4CA4-ADEF-7FA2F7455DE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0737740"/>
      </p:ext>
    </p:extLst>
  </p:cSld>
  <p:clrMapOvr>
    <a:masterClrMapping/>
  </p:clrMapOvr>
  <p:transition spd="slow">
    <p:random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451D8E53-D389-3309-A76F-868D5DDB16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6D651CA2-4927-9F4F-CC77-6CA34EF70D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991B9A0-A77B-29FC-4C61-090D5737B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45257D-8F58-497D-AD9D-E64A119FD56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1961436"/>
      </p:ext>
    </p:extLst>
  </p:cSld>
  <p:clrMapOvr>
    <a:masterClrMapping/>
  </p:clrMapOvr>
  <p:transition spd="slow">
    <p:random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52A22995-128C-50DE-7A16-9846948D7C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7FEC3D1A-A14E-DE68-70F3-F930EF5A93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F5528776-B668-4295-EA4D-230FEC04FA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5B2831-EC89-4E24-9978-376BABDA587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26802503"/>
      </p:ext>
    </p:extLst>
  </p:cSld>
  <p:clrMapOvr>
    <a:masterClrMapping/>
  </p:clrMapOvr>
  <p:transition spd="slow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012B12D-CBB0-9311-EF4F-D7B6293FD041}"/>
              </a:ext>
            </a:extLst>
          </p:cNvPr>
          <p:cNvCxnSpPr/>
          <p:nvPr/>
        </p:nvCxnSpPr>
        <p:spPr>
          <a:xfrm>
            <a:off x="1485900" y="4021138"/>
            <a:ext cx="61722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818" y="1173575"/>
            <a:ext cx="747522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60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446" y="4154520"/>
            <a:ext cx="6576822" cy="1363806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7FCDBD2-5FD9-71F0-1E70-D1F3C607F8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0A2510B-CE21-6012-09F0-586F1192D8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1ACE342-72EB-9C0F-E4A8-F87F1093B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54987F-ED19-46B8-9EA6-DD91467D936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7880087"/>
      </p:ext>
    </p:extLst>
  </p:cSld>
  <p:clrMapOvr>
    <a:masterClrMapping/>
  </p:clrMapOvr>
  <p:transition spd="slow">
    <p:random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9314" y="1097280"/>
            <a:ext cx="4149638" cy="466344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9260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A9D8DFB-8391-CDCE-FDA6-17E22918D6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216DDD1-0742-54A5-3365-DAD12CC9A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5794D0F-FEDE-1BF5-B6A2-97705A5BF1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4CFDA4-5A2E-460C-AFDA-589A7BAA346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4680842"/>
      </p:ext>
    </p:extLst>
  </p:cSld>
  <p:clrMapOvr>
    <a:masterClrMapping/>
  </p:clrMapOvr>
  <p:transition spd="slow">
    <p:random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19107" y="1069847"/>
            <a:ext cx="4257703" cy="4645153"/>
          </a:xfrm>
        </p:spPr>
        <p:txBody>
          <a:bodyPr lIns="274320" tIns="182880" rtlCol="0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208C667-5307-3CE7-BCFA-2C4E03D0E5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42B2A72-40A6-F640-9B90-FC4FF4B17B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73ACD98-D922-9CBD-4299-F10FE9F33C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D9A96E-713D-4679-B5D8-9958E0AA166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44674259"/>
      </p:ext>
    </p:extLst>
  </p:cSld>
  <p:clrMapOvr>
    <a:masterClrMapping/>
  </p:clrMapOvr>
  <p:transition spd="slow">
    <p:random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2E40D5-8419-87C4-779D-100FF08D36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F66B4A-0E74-1A64-96FE-14EBEAD3F0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2680D5-B2D1-4F60-887F-44C5F3681D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C375AA-BCC7-4154-A92B-7150AF9D91C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1197165"/>
      </p:ext>
    </p:extLst>
  </p:cSld>
  <p:clrMapOvr>
    <a:masterClrMapping/>
  </p:clrMapOvr>
  <p:transition spd="slow">
    <p:random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762000"/>
            <a:ext cx="1743075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762000"/>
            <a:ext cx="5572125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35696E-5F8A-687C-8E96-18325A93E4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A64AD7-1963-F1C3-E63B-FB6484D0B8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197C24-7FE6-DE99-6D94-97D86AF7B2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8F06BC-249B-4553-B210-2988D2DA84C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1660276"/>
      </p:ext>
    </p:extLst>
  </p:cSld>
  <p:clrMapOvr>
    <a:masterClrMapping/>
  </p:clrMapOvr>
  <p:transition spd="slow">
    <p:random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209BC3-9057-687E-8B44-1D24C94D3D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B737C6-8A39-E8B7-FC26-58824E4FC4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67468C-6E07-B02A-5BE5-88E9CEF1A7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E23808-F3BB-4785-9641-786CD82DDF5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15475360"/>
      </p:ext>
    </p:extLst>
  </p:cSld>
  <p:clrMapOvr>
    <a:masterClrMapping/>
  </p:clrMapOvr>
  <p:transition spd="slow">
    <p:random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73FCE9-93C8-5A8E-7616-ECB570A8DC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3152A6-06DA-F328-BD92-B2938089BE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AA5F0E-7FD8-3EB8-1986-A5C5A871D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7A9944-C481-476D-872C-ACDD847C2A0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2983810"/>
      </p:ext>
    </p:extLst>
  </p:cSld>
  <p:clrMapOvr>
    <a:masterClrMapping/>
  </p:clrMapOvr>
  <p:transition spd="slow">
    <p:random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A4AB27-2827-EA9E-C2D9-DB32B2BB55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1930A6-B35D-51E4-630E-4A69550347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5F3BD6-6869-69F2-32C0-9C30C920C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82F9C3-C023-4B06-82CE-0E9B2AD0A7A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2821125"/>
      </p:ext>
    </p:extLst>
  </p:cSld>
  <p:clrMapOvr>
    <a:masterClrMapping/>
  </p:clrMapOvr>
  <p:transition spd="slow">
    <p:random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B6B6125-2336-D1E0-65E1-9B60403B4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61585E8-41BB-615F-9D87-81675AE605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9347C71-C771-565C-CE2D-BC725F3955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F4F090-7593-4D89-9512-A82D5BD477D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6468873"/>
      </p:ext>
    </p:extLst>
  </p:cSld>
  <p:clrMapOvr>
    <a:masterClrMapping/>
  </p:clrMapOvr>
  <p:transition spd="slow">
    <p:random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A7F7CF77-CD24-8D05-79BE-313E1C86C5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542A6A08-0B3F-AEA3-9831-083EC0BFA0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7267A39-94A9-9035-9423-F0E8046C1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6DCD4A-D0D0-4491-A89E-5ACEB4C2DC7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6950229"/>
      </p:ext>
    </p:extLst>
  </p:cSld>
  <p:clrMapOvr>
    <a:masterClrMapping/>
  </p:clrMapOvr>
  <p:transition spd="slow">
    <p:random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290993A-376A-8A9A-B73A-50DF45CDDA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A106DDB3-9E4B-754E-FEE2-BD985B0506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70532DF-F703-638D-AFAB-9637CA8AC9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25A931-2C67-47C3-8B32-27EC8A082E8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47280688"/>
      </p:ext>
    </p:extLst>
  </p:cSld>
  <p:clrMapOvr>
    <a:masterClrMapping/>
  </p:clrMapOvr>
  <p:transition spd="slow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2057399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709" y="2057400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B72EC860-2972-4ECC-1399-557D3699A5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9BA5DF-4B34-4389-2C89-D199C24812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B25E16-86C1-D2C0-513C-AD58B242B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F31006-0D9E-4BA8-97B1-BE7B3D05BD6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5545080"/>
      </p:ext>
    </p:extLst>
  </p:cSld>
  <p:clrMapOvr>
    <a:masterClrMapping/>
  </p:clrMapOvr>
  <p:transition spd="slow">
    <p:random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424B9D28-B17F-C93D-2FD4-092F806EA5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95F370C-113C-625C-8B8F-755F2BFEB6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E422C388-5D27-D3BF-078F-1FB7ECC4AB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88F4C3-7730-4949-A101-F4A4024FB8C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38335366"/>
      </p:ext>
    </p:extLst>
  </p:cSld>
  <p:clrMapOvr>
    <a:masterClrMapping/>
  </p:clrMapOvr>
  <p:transition spd="slow">
    <p:random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7EEED54-C9D5-C6E9-718B-8DE9F3B60B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DB2CF0B-752A-3C74-406D-1BE26932E3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A788DE2-9C82-8DF0-1E4B-FB333498E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D93D21-FF98-43C6-92B7-17567F54B7F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1175953"/>
      </p:ext>
    </p:extLst>
  </p:cSld>
  <p:clrMapOvr>
    <a:masterClrMapping/>
  </p:clrMapOvr>
  <p:transition spd="slow">
    <p:random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1AFE2D5-A3DF-C224-BB87-FAA645289C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8578B1C-C23A-0B74-DBF0-4DFB9AB403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6408016-ED67-70E2-C75F-07EFD8DDB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48817B-1BD1-46BB-8D74-63917001C99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95746230"/>
      </p:ext>
    </p:extLst>
  </p:cSld>
  <p:clrMapOvr>
    <a:masterClrMapping/>
  </p:clrMapOvr>
  <p:transition spd="slow">
    <p:random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84A018-1251-C54B-9B24-0F0F80BB6F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3DAABF-CD64-9C23-9065-B50EF58701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628825-FF7D-B0B8-4F75-9C09D97416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6B2EF8-E21C-4E04-83A0-0ADEB996234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11727264"/>
      </p:ext>
    </p:extLst>
  </p:cSld>
  <p:clrMapOvr>
    <a:masterClrMapping/>
  </p:clrMapOvr>
  <p:transition spd="slow">
    <p:random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1CBC5B-8819-6E26-C22B-AA9F620089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7F0C0A-72D7-3863-4812-6AE6FC6B2D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E19621-B2FB-E4D2-A09E-B159F7B3A5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F75546-A3BA-4AF3-BB97-22CA1A4E597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9607498"/>
      </p:ext>
    </p:extLst>
  </p:cSld>
  <p:clrMapOvr>
    <a:masterClrMapping/>
  </p:clrMapOvr>
  <p:transition spd="slow">
    <p:random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52469C-F6DB-28D0-CA05-D8B6B81779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F89F73-1D10-9CE3-7EAB-37338C1D42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8FE428-3E1E-149D-EDDE-40F7A9898E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E764AA-9180-4F8B-8BB1-9A29415F891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68994065"/>
      </p:ext>
    </p:extLst>
  </p:cSld>
  <p:clrMapOvr>
    <a:masterClrMapping/>
  </p:clrMapOvr>
  <p:transition spd="slow">
    <p:random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9788B1-B1F4-2AA3-E8C4-624BB07049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109F4B-6B93-6DBD-0AC6-468B195BD7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AAB915-2140-C71D-C037-EB6EB2F82B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8487CE-66B1-43C7-8DE4-388597DB2C8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70919971"/>
      </p:ext>
    </p:extLst>
  </p:cSld>
  <p:clrMapOvr>
    <a:masterClrMapping/>
  </p:clrMapOvr>
  <p:transition spd="slow">
    <p:random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B404E9-9F68-2A44-238A-D4879A7EB6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452BC8-70ED-DCFB-0557-FB04B9383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3211BC-0CF3-4F7F-31B3-0BB7A7C82F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42B697-32DD-4716-AAFC-0A8D73C5C23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9921770"/>
      </p:ext>
    </p:extLst>
  </p:cSld>
  <p:clrMapOvr>
    <a:masterClrMapping/>
  </p:clrMapOvr>
  <p:transition spd="slow">
    <p:random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13459E4-9A51-3FAF-E147-3ABBC88992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D8D364B-417C-B338-0BC7-998F44685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384339A-273D-87DD-8412-B3439C13EA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D3B529-F110-4888-8410-26ED66CB454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18979626"/>
      </p:ext>
    </p:extLst>
  </p:cSld>
  <p:clrMapOvr>
    <a:masterClrMapping/>
  </p:clrMapOvr>
  <p:transition spd="slow">
    <p:random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BD1A9BE8-8A8F-F140-413E-D370AB8768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B216A362-5C1C-3091-E36D-7338847373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5F8D719-67AB-219A-55BE-F697278868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99B6F1-36C2-4B42-BC76-EC1E1E6834E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3000126"/>
      </p:ext>
    </p:extLst>
  </p:cSld>
  <p:clrMapOvr>
    <a:masterClrMapping/>
  </p:clrMapOvr>
  <p:transition spd="slow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2001511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50" y="2721483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1880" y="1999032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1880" y="2719322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A8009589-7A96-6562-B399-2D92C25693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EFBF8CF1-4710-BCC9-CCC7-7FE3575F22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04086558-7048-0BE2-7899-AC50211CD1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B80498-CAC6-4234-A755-2464C8F3B38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76361651"/>
      </p:ext>
    </p:extLst>
  </p:cSld>
  <p:clrMapOvr>
    <a:masterClrMapping/>
  </p:clrMapOvr>
  <p:transition spd="slow">
    <p:random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544FB62A-DD0E-4CF5-CCD2-2D1053EDD2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3C54CB7-332D-EF12-3783-DEE5565C12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1376674-810D-F7C9-26A0-BDF974240B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CF5203-5E21-468A-AB71-E58C6BCC0D0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3583853"/>
      </p:ext>
    </p:extLst>
  </p:cSld>
  <p:clrMapOvr>
    <a:masterClrMapping/>
  </p:clrMapOvr>
  <p:transition spd="slow">
    <p:random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EEEF4EDE-7ADB-C42A-5CC5-2ABC8B3C66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E254188-50EE-28C2-6AC1-1C931602B3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E552EEF8-7F25-6A6B-3DED-CF24DDE0E1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48518A-A8BF-4A10-B1AA-2A7F5D14E75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7292156"/>
      </p:ext>
    </p:extLst>
  </p:cSld>
  <p:clrMapOvr>
    <a:masterClrMapping/>
  </p:clrMapOvr>
  <p:transition spd="slow">
    <p:random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1B03BBB-B6A6-A48E-B572-49E8E5EE13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28ACDBE-DFD9-283D-0648-F5FE75515D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320C390-7EE5-58FC-7286-8476632954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1CE8A1-20D1-49C7-938E-EE031CE3E94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40850005"/>
      </p:ext>
    </p:extLst>
  </p:cSld>
  <p:clrMapOvr>
    <a:masterClrMapping/>
  </p:clrMapOvr>
  <p:transition spd="slow">
    <p:random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6352E3D-1594-61DA-373A-D32FF5D6F3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C986BD6-6ED0-F21A-E942-CADFBD3479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3B4C063-92B0-B9B8-743B-5C29E7C6CA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F030F2-1550-42A0-B8D5-042785D02BF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6313308"/>
      </p:ext>
    </p:extLst>
  </p:cSld>
  <p:clrMapOvr>
    <a:masterClrMapping/>
  </p:clrMapOvr>
  <p:transition spd="slow">
    <p:random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1E6583-9FFE-E10A-2A5E-2B9CA4DF1E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D62AAF-E9BA-98BA-E4D8-15F0E1CC4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5B4D23-2249-DACA-A4F9-758EEB2ECE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BAED45-8974-4E82-8D66-1ABFB53EBB4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6155741"/>
      </p:ext>
    </p:extLst>
  </p:cSld>
  <p:clrMapOvr>
    <a:masterClrMapping/>
  </p:clrMapOvr>
  <p:transition spd="slow">
    <p:random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B99C78-9C4C-1F06-3FC7-51E2286DC9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298B85-90ED-6475-83BB-758A941BFE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28358F-B4F1-556B-AD97-4D89C96B4E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0FA1C7-9C91-43BE-B6C3-4F27AE79F10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6293500"/>
      </p:ext>
    </p:extLst>
  </p:cSld>
  <p:clrMapOvr>
    <a:masterClrMapping/>
  </p:clrMapOvr>
  <p:transition spd="slow">
    <p:random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1DB7BC-2CE1-78AF-35F6-CE5566A622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5F86EC-E4AF-72BA-CD6E-C514D0C495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09797E-915F-8FF2-C8D6-DB525E62D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B9BE78-714A-474E-8310-2351D1E8F34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6197904"/>
      </p:ext>
    </p:extLst>
  </p:cSld>
  <p:clrMapOvr>
    <a:masterClrMapping/>
  </p:clrMapOvr>
  <p:transition spd="slow">
    <p:random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15B115-B487-039C-E2F7-3755E5F11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283C22-FF6B-C86B-DC21-1527B9BA5E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5C4552-E714-FFEC-812C-892FDE8AC7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72B780-597C-4D11-BC00-BD5FF40AE7D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4803693"/>
      </p:ext>
    </p:extLst>
  </p:cSld>
  <p:clrMapOvr>
    <a:masterClrMapping/>
  </p:clrMapOvr>
  <p:transition spd="slow">
    <p:random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F6CD9D-F1A1-66ED-E601-DB3909CF99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88FCA9-593E-9059-C3B2-D6BD40FC08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026E34-452C-24A5-1EEA-7C50979454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144744-976A-4029-A183-EA535065D07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55901147"/>
      </p:ext>
    </p:extLst>
  </p:cSld>
  <p:clrMapOvr>
    <a:masterClrMapping/>
  </p:clrMapOvr>
  <p:transition spd="slow">
    <p:random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AFE343B-00DC-93E2-D4ED-801969141E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CF9C939-D695-866A-8A9A-1A7F65C244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2C1E94D-7011-0061-F79B-A60AED2B8F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F3C77E-F97C-4003-B8EF-1E96D5D8102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69145378"/>
      </p:ext>
    </p:extLst>
  </p:cSld>
  <p:clrMapOvr>
    <a:masterClrMapping/>
  </p:clrMapOvr>
  <p:transition spd="slow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B29B8DEE-6AFC-0F35-054C-D7B369CA14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BD77D284-5480-631A-B140-3B600E6A4B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F854128-CCC1-04CA-92EF-FE4727C4FF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8E39FE-4D67-42F9-B5A2-566CBBC12CD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8128709"/>
      </p:ext>
    </p:extLst>
  </p:cSld>
  <p:clrMapOvr>
    <a:masterClrMapping/>
  </p:clrMapOvr>
  <p:transition spd="slow">
    <p:random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B6C39292-EC86-81B1-011F-E7328A8E7F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6A2C32C2-1869-7453-FA7D-A4194AED6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53B9118-8752-887B-A02B-613FE9963C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327500-115C-4248-BFCA-926196843F1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2657140"/>
      </p:ext>
    </p:extLst>
  </p:cSld>
  <p:clrMapOvr>
    <a:masterClrMapping/>
  </p:clrMapOvr>
  <p:transition spd="slow">
    <p:random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A04D825A-4837-899A-AFDB-DC0FD66AA8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74089893-E547-B5CA-2BC2-010B818BA8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F44460AA-B1E1-2604-1A71-DA877B1766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EFB744-7077-4918-ABB8-957E142644E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8846682"/>
      </p:ext>
    </p:extLst>
  </p:cSld>
  <p:clrMapOvr>
    <a:masterClrMapping/>
  </p:clrMapOvr>
  <p:transition spd="slow">
    <p:random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55B86043-8095-A789-1678-95C465897E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43342507-21F1-E171-21CA-347392D8CF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97295E9-F9B1-10E7-D1F6-F1707E3EF1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323A36-8AA0-4D63-9F03-AA8BA86DA7D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93193533"/>
      </p:ext>
    </p:extLst>
  </p:cSld>
  <p:clrMapOvr>
    <a:masterClrMapping/>
  </p:clrMapOvr>
  <p:transition spd="slow">
    <p:random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7209C28-3239-430E-3412-37730512CB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043910D-B68F-9E7E-1FB6-5B5FAD8A63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9CF0091-69E2-FA33-E02C-90D178C620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4EAE82-38E3-44DF-A12A-8551674C95A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07148907"/>
      </p:ext>
    </p:extLst>
  </p:cSld>
  <p:clrMapOvr>
    <a:masterClrMapping/>
  </p:clrMapOvr>
  <p:transition spd="slow">
    <p:random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94CA4FF-D36D-5D9A-537A-0CAD7EF5AA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2182AC1-973D-A68D-949C-9B6C3BE0D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BADB9FF-A5EE-2074-B348-F09487D05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112273-51F6-4FCC-B6E3-4E7D5B8E1AB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34781"/>
      </p:ext>
    </p:extLst>
  </p:cSld>
  <p:clrMapOvr>
    <a:masterClrMapping/>
  </p:clrMapOvr>
  <p:transition spd="slow">
    <p:random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8D6474-B6D1-A385-CD62-F05EB824C1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6A30CC-B797-5795-390E-BCFCBB5C71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9DD919-BC0E-CD34-EF5F-C5F9033457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D7AC3B-AB48-4DD4-A788-642C84BEDC4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4088387"/>
      </p:ext>
    </p:extLst>
  </p:cSld>
  <p:clrMapOvr>
    <a:masterClrMapping/>
  </p:clrMapOvr>
  <p:transition spd="slow">
    <p:random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C6B45F-362A-8FF6-5769-8E83CFCC9B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EF1332-673D-021A-9708-04CA79C7A6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E1595B-BC6B-1C18-A418-3826FE069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88CFF7-E51A-43EA-BA0D-6F1B35446DF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5163185"/>
      </p:ext>
    </p:extLst>
  </p:cSld>
  <p:clrMapOvr>
    <a:masterClrMapping/>
  </p:clrMapOvr>
  <p:transition spd="slow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426FA309-1F5D-6B64-A0F0-37077C3BA7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D9D27B8A-3EAB-C866-1C03-2927AB0F6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5BD97D6A-6CB4-FF16-4E65-D1BE211DF8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5B04D5-698C-4756-BF21-C16FCB1725E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4292080"/>
      </p:ext>
    </p:extLst>
  </p:cSld>
  <p:clrMapOvr>
    <a:masterClrMapping/>
  </p:clrMapOvr>
  <p:transition spd="slow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9314" y="1097280"/>
            <a:ext cx="4149638" cy="466344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9260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D88648B-28F3-CE4F-4106-E470CCB434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FE9879F-C63E-E58B-0FCC-D6F411F80A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56B863B-CAD9-789F-4891-5996F964D0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944CCF-12D8-4EC2-9A7C-8674F52920F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1586000"/>
      </p:ext>
    </p:extLst>
  </p:cSld>
  <p:clrMapOvr>
    <a:masterClrMapping/>
  </p:clrMapOvr>
  <p:transition spd="slow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19107" y="1069847"/>
            <a:ext cx="4257703" cy="4645153"/>
          </a:xfrm>
        </p:spPr>
        <p:txBody>
          <a:bodyPr lIns="274320" tIns="182880" rtlCol="0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F2E22F6-571A-C782-C50D-84784CDE1F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1422F6B-B9FF-1857-A1A4-F67954820A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BE9ED86-97BC-6A47-6E91-9BBC649115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343248-2FE0-46CE-ABF1-9F6D4856952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08781569"/>
      </p:ext>
    </p:extLst>
  </p:cSld>
  <p:clrMapOvr>
    <a:masterClrMapping/>
  </p:clrMapOvr>
  <p:transition spd="slow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BEB08D6-4266-9301-CE95-E86194019D15}"/>
              </a:ext>
            </a:extLst>
          </p:cNvPr>
          <p:cNvSpPr/>
          <p:nvPr/>
        </p:nvSpPr>
        <p:spPr>
          <a:xfrm>
            <a:off x="182563" y="182563"/>
            <a:ext cx="8778875" cy="6492875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27" name="Title Placeholder 1">
            <a:extLst>
              <a:ext uri="{FF2B5EF4-FFF2-40B4-BE49-F238E27FC236}">
                <a16:creationId xmlns:a16="http://schemas.microsoft.com/office/drawing/2014/main" id="{27ED14C7-748D-D963-BC6F-558A017AE89E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57250" y="609600"/>
            <a:ext cx="7407275" cy="135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Text Placeholder 2">
            <a:extLst>
              <a:ext uri="{FF2B5EF4-FFF2-40B4-BE49-F238E27FC236}">
                <a16:creationId xmlns:a16="http://schemas.microsoft.com/office/drawing/2014/main" id="{ADB0EDFC-91C6-8E9F-FAE8-FE8C1CA895E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57250" y="2057400"/>
            <a:ext cx="74041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D5010D-A450-465D-48BE-D32930259F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57250" y="6224588"/>
            <a:ext cx="17462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accent1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5BC695-39D3-EFA3-7CDB-79A4EFE2E4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62275" y="6224588"/>
            <a:ext cx="35385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accent1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4B3B87-FE7A-71DF-6DF9-4F2B952ECB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97700" y="6224588"/>
            <a:ext cx="1279525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chemeClr val="accent1"/>
                </a:solidFill>
              </a:defRPr>
            </a:lvl1pPr>
          </a:lstStyle>
          <a:p>
            <a:fld id="{B9EAD141-A878-4C4C-A6C5-6A3F2107693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0" r:id="rId1"/>
    <p:sldLayoutId id="2147483810" r:id="rId2"/>
    <p:sldLayoutId id="2147483871" r:id="rId3"/>
    <p:sldLayoutId id="2147483811" r:id="rId4"/>
    <p:sldLayoutId id="2147483812" r:id="rId5"/>
    <p:sldLayoutId id="2147483813" r:id="rId6"/>
    <p:sldLayoutId id="2147483814" r:id="rId7"/>
    <p:sldLayoutId id="2147483815" r:id="rId8"/>
    <p:sldLayoutId id="2147483816" r:id="rId9"/>
    <p:sldLayoutId id="2147483817" r:id="rId10"/>
    <p:sldLayoutId id="2147483818" r:id="rId11"/>
  </p:sldLayoutIdLst>
  <p:transition spd="slow">
    <p:random/>
  </p:transition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orbel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orbel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orbel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orbel" pitchFamily="34" charset="0"/>
        </a:defRPr>
      </a:lvl5pPr>
      <a:lvl6pPr marL="4572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orbel" pitchFamily="34" charset="0"/>
        </a:defRPr>
      </a:lvl6pPr>
      <a:lvl7pPr marL="9144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orbel" pitchFamily="34" charset="0"/>
        </a:defRPr>
      </a:lvl7pPr>
      <a:lvl8pPr marL="13716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orbel" pitchFamily="34" charset="0"/>
        </a:defRPr>
      </a:lvl8pPr>
      <a:lvl9pPr marL="18288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orbel" pitchFamily="34" charset="0"/>
        </a:defRPr>
      </a:lvl9pPr>
    </p:titleStyle>
    <p:bodyStyle>
      <a:lvl1pPr marL="171450" indent="-136525" algn="l" defTabSz="685800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Corbel" panose="020B0503020204020204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42900" indent="-136525" algn="l" defTabSz="685800" rtl="0" eaLnBrk="0" fontAlgn="base" hangingPunct="0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anose="020B0503020204020204" pitchFamily="34" charset="0"/>
        <a:buChar char="•"/>
        <a:defRPr kern="1200">
          <a:solidFill>
            <a:schemeClr val="accent1"/>
          </a:solidFill>
          <a:latin typeface="+mn-lt"/>
          <a:ea typeface="+mn-ea"/>
          <a:cs typeface="+mn-cs"/>
        </a:defRPr>
      </a:lvl2pPr>
      <a:lvl3pPr marL="547688" indent="-136525" algn="l" defTabSz="685800" rtl="0" eaLnBrk="0" fontAlgn="base" hangingPunct="0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anose="020B0503020204020204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754063" indent="-136525" algn="l" defTabSz="685800" rtl="0" eaLnBrk="0" fontAlgn="base" hangingPunct="0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anose="020B0503020204020204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919163" indent="-136525" algn="l" defTabSz="685800" rtl="0" eaLnBrk="0" fontAlgn="base" hangingPunct="0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anose="020B0503020204020204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1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3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5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17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F0B142D-49D3-4E4C-15C3-B44459A3E817}"/>
              </a:ext>
            </a:extLst>
          </p:cNvPr>
          <p:cNvSpPr/>
          <p:nvPr/>
        </p:nvSpPr>
        <p:spPr>
          <a:xfrm>
            <a:off x="182563" y="182563"/>
            <a:ext cx="8778875" cy="649287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51" name="Title Placeholder 1">
            <a:extLst>
              <a:ext uri="{FF2B5EF4-FFF2-40B4-BE49-F238E27FC236}">
                <a16:creationId xmlns:a16="http://schemas.microsoft.com/office/drawing/2014/main" id="{20FCF7D3-5896-86A6-B8E3-BB0277C91CF6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57250" y="609600"/>
            <a:ext cx="7407275" cy="135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2" name="Text Placeholder 2">
            <a:extLst>
              <a:ext uri="{FF2B5EF4-FFF2-40B4-BE49-F238E27FC236}">
                <a16:creationId xmlns:a16="http://schemas.microsoft.com/office/drawing/2014/main" id="{0763B4B8-148D-907E-296A-ECF46AB97AC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57250" y="2057400"/>
            <a:ext cx="74041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14FD6C-00FF-F130-DD7B-C2FE992420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57250" y="6224588"/>
            <a:ext cx="17462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F4D8E0-9190-C1F2-680E-B1F3ACB3E9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62275" y="6224588"/>
            <a:ext cx="35385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52AF2C-6A75-263E-2381-533BBFCEAE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97700" y="6224588"/>
            <a:ext cx="1279525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fld id="{204B4523-2462-4D6A-B281-B1233350A46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2" r:id="rId1"/>
    <p:sldLayoutId id="2147483819" r:id="rId2"/>
    <p:sldLayoutId id="2147483873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ransition spd="slow">
    <p:random/>
  </p:transition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</a:defRPr>
      </a:lvl5pPr>
      <a:lvl6pPr marL="4572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</a:defRPr>
      </a:lvl6pPr>
      <a:lvl7pPr marL="9144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</a:defRPr>
      </a:lvl7pPr>
      <a:lvl8pPr marL="13716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</a:defRPr>
      </a:lvl8pPr>
      <a:lvl9pPr marL="18288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</a:defRPr>
      </a:lvl9pPr>
    </p:titleStyle>
    <p:bodyStyle>
      <a:lvl1pPr marL="171450" indent="-136525" algn="l" defTabSz="685800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Clr>
          <a:schemeClr val="tx1"/>
        </a:buClr>
        <a:buSzPct val="80000"/>
        <a:buFont typeface="Corbel" panose="020B0503020204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indent="-136525" algn="l" defTabSz="685800" rtl="0" eaLnBrk="0" fontAlgn="base" hangingPunct="0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anose="020B0503020204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547688" indent="-136525" algn="l" defTabSz="685800" rtl="0" eaLnBrk="0" fontAlgn="base" hangingPunct="0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anose="020B0503020204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754063" indent="-136525" algn="l" defTabSz="685800" rtl="0" eaLnBrk="0" fontAlgn="base" hangingPunct="0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anose="020B0503020204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919163" indent="-136525" algn="l" defTabSz="685800" rtl="0" eaLnBrk="0" fontAlgn="base" hangingPunct="0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anose="020B0503020204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1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538C0F0-73A6-8C6F-B5E7-DA9EEA9DFADB}"/>
              </a:ext>
            </a:extLst>
          </p:cNvPr>
          <p:cNvSpPr/>
          <p:nvPr/>
        </p:nvSpPr>
        <p:spPr>
          <a:xfrm>
            <a:off x="182563" y="182563"/>
            <a:ext cx="8778875" cy="649287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75" name="Title Placeholder 1">
            <a:extLst>
              <a:ext uri="{FF2B5EF4-FFF2-40B4-BE49-F238E27FC236}">
                <a16:creationId xmlns:a16="http://schemas.microsoft.com/office/drawing/2014/main" id="{331FDC8B-E32E-AC82-8E54-EEB2A0D1A6AF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57250" y="609600"/>
            <a:ext cx="7407275" cy="135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076" name="Text Placeholder 2">
            <a:extLst>
              <a:ext uri="{FF2B5EF4-FFF2-40B4-BE49-F238E27FC236}">
                <a16:creationId xmlns:a16="http://schemas.microsoft.com/office/drawing/2014/main" id="{F58622A3-0A55-4BD2-22CE-D808720AF42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57250" y="2057400"/>
            <a:ext cx="74041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0DCB28-D822-CDFE-8B24-3DF6D9A256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57250" y="6224588"/>
            <a:ext cx="17462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606E12-5769-2B6C-65E7-E7F1ECE1E3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62275" y="6224588"/>
            <a:ext cx="35385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B1E6DD-65CF-2840-82AF-5984E13F72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97700" y="6224588"/>
            <a:ext cx="1279525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fld id="{14E360EC-CCB9-44BC-85F5-E7F673D58BA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4" r:id="rId1"/>
    <p:sldLayoutId id="2147483828" r:id="rId2"/>
    <p:sldLayoutId id="2147483875" r:id="rId3"/>
    <p:sldLayoutId id="2147483829" r:id="rId4"/>
    <p:sldLayoutId id="2147483830" r:id="rId5"/>
    <p:sldLayoutId id="2147483831" r:id="rId6"/>
    <p:sldLayoutId id="2147483832" r:id="rId7"/>
    <p:sldLayoutId id="2147483833" r:id="rId8"/>
    <p:sldLayoutId id="2147483834" r:id="rId9"/>
    <p:sldLayoutId id="2147483835" r:id="rId10"/>
    <p:sldLayoutId id="2147483836" r:id="rId11"/>
  </p:sldLayoutIdLst>
  <p:transition spd="slow">
    <p:random/>
  </p:transition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</a:defRPr>
      </a:lvl5pPr>
      <a:lvl6pPr marL="4572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</a:defRPr>
      </a:lvl6pPr>
      <a:lvl7pPr marL="9144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</a:defRPr>
      </a:lvl7pPr>
      <a:lvl8pPr marL="13716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</a:defRPr>
      </a:lvl8pPr>
      <a:lvl9pPr marL="18288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</a:defRPr>
      </a:lvl9pPr>
    </p:titleStyle>
    <p:bodyStyle>
      <a:lvl1pPr marL="171450" indent="-136525" algn="l" defTabSz="685800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Clr>
          <a:schemeClr val="tx1"/>
        </a:buClr>
        <a:buSzPct val="80000"/>
        <a:buFont typeface="Corbel" panose="020B0503020204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indent="-136525" algn="l" defTabSz="685800" rtl="0" eaLnBrk="0" fontAlgn="base" hangingPunct="0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anose="020B0503020204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547688" indent="-136525" algn="l" defTabSz="685800" rtl="0" eaLnBrk="0" fontAlgn="base" hangingPunct="0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anose="020B0503020204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754063" indent="-136525" algn="l" defTabSz="685800" rtl="0" eaLnBrk="0" fontAlgn="base" hangingPunct="0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anose="020B0503020204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919163" indent="-136525" algn="l" defTabSz="685800" rtl="0" eaLnBrk="0" fontAlgn="base" hangingPunct="0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anose="020B0503020204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1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>
            <a:extLst>
              <a:ext uri="{FF2B5EF4-FFF2-40B4-BE49-F238E27FC236}">
                <a16:creationId xmlns:a16="http://schemas.microsoft.com/office/drawing/2014/main" id="{41590248-E6B8-F8DB-2FC9-4B5983FE1C12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099" name="Text Placeholder 2">
            <a:extLst>
              <a:ext uri="{FF2B5EF4-FFF2-40B4-BE49-F238E27FC236}">
                <a16:creationId xmlns:a16="http://schemas.microsoft.com/office/drawing/2014/main" id="{B781D84F-9B7C-7BDE-21AA-C01EBA28793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999F3E-64F0-9691-E40D-CADDB5D994A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BEAE69-4676-4D01-E18E-228C5CC5BB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FEA1F0-61F1-47FE-3ABF-43D536A2AC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F04C7578-6CD0-43F0-AE44-C942882B8D8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7" r:id="rId1"/>
    <p:sldLayoutId id="2147483838" r:id="rId2"/>
    <p:sldLayoutId id="2147483839" r:id="rId3"/>
    <p:sldLayoutId id="2147483840" r:id="rId4"/>
    <p:sldLayoutId id="2147483841" r:id="rId5"/>
    <p:sldLayoutId id="2147483842" r:id="rId6"/>
    <p:sldLayoutId id="2147483843" r:id="rId7"/>
    <p:sldLayoutId id="2147483844" r:id="rId8"/>
    <p:sldLayoutId id="2147483845" r:id="rId9"/>
    <p:sldLayoutId id="2147483846" r:id="rId10"/>
    <p:sldLayoutId id="2147483847" r:id="rId11"/>
  </p:sldLayoutIdLst>
  <p:transition spd="slow">
    <p:random/>
  </p:transition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5pPr>
      <a:lvl6pPr marL="4572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6pPr>
      <a:lvl7pPr marL="9144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7pPr>
      <a:lvl8pPr marL="13716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8pPr>
      <a:lvl9pPr marL="18288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1">
            <a:extLst>
              <a:ext uri="{FF2B5EF4-FFF2-40B4-BE49-F238E27FC236}">
                <a16:creationId xmlns:a16="http://schemas.microsoft.com/office/drawing/2014/main" id="{26FAA9A1-6935-1875-EC36-FBBBE8815D9B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3" name="Text Placeholder 2">
            <a:extLst>
              <a:ext uri="{FF2B5EF4-FFF2-40B4-BE49-F238E27FC236}">
                <a16:creationId xmlns:a16="http://schemas.microsoft.com/office/drawing/2014/main" id="{E5552AB1-3975-1468-45FA-39A9F073BDB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7C8BB1-1020-ED26-39C9-B0B9668D9B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515726-396D-2A17-4CF1-5A468E5E57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0B5679-54FB-1196-4BEA-5BE8DEBC20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15286A8E-D846-401C-8B0D-253B57CDF03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8" r:id="rId1"/>
    <p:sldLayoutId id="2147483849" r:id="rId2"/>
    <p:sldLayoutId id="2147483850" r:id="rId3"/>
    <p:sldLayoutId id="2147483851" r:id="rId4"/>
    <p:sldLayoutId id="2147483852" r:id="rId5"/>
    <p:sldLayoutId id="2147483853" r:id="rId6"/>
    <p:sldLayoutId id="2147483854" r:id="rId7"/>
    <p:sldLayoutId id="2147483855" r:id="rId8"/>
    <p:sldLayoutId id="2147483856" r:id="rId9"/>
    <p:sldLayoutId id="2147483857" r:id="rId10"/>
    <p:sldLayoutId id="2147483858" r:id="rId11"/>
  </p:sldLayoutIdLst>
  <p:transition spd="slow">
    <p:random/>
  </p:transition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5pPr>
      <a:lvl6pPr marL="4572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6pPr>
      <a:lvl7pPr marL="9144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7pPr>
      <a:lvl8pPr marL="13716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8pPr>
      <a:lvl9pPr marL="18288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Placeholder 1">
            <a:extLst>
              <a:ext uri="{FF2B5EF4-FFF2-40B4-BE49-F238E27FC236}">
                <a16:creationId xmlns:a16="http://schemas.microsoft.com/office/drawing/2014/main" id="{835A01ED-67C9-F456-9C0B-51E3E5F4EA5B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6147" name="Text Placeholder 2">
            <a:extLst>
              <a:ext uri="{FF2B5EF4-FFF2-40B4-BE49-F238E27FC236}">
                <a16:creationId xmlns:a16="http://schemas.microsoft.com/office/drawing/2014/main" id="{E3E6A651-70CD-2E40-C0B8-B039C3846B3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2FDC45-6A15-63DE-75F9-42A43637CB6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55E0FE-1F25-449B-36FD-0782B5C064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071868-0E65-FF53-E54D-879F232F2F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26D0D02F-1046-4030-92C6-2EF6F59B367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9" r:id="rId1"/>
    <p:sldLayoutId id="2147483860" r:id="rId2"/>
    <p:sldLayoutId id="2147483861" r:id="rId3"/>
    <p:sldLayoutId id="2147483862" r:id="rId4"/>
    <p:sldLayoutId id="2147483863" r:id="rId5"/>
    <p:sldLayoutId id="2147483864" r:id="rId6"/>
    <p:sldLayoutId id="2147483865" r:id="rId7"/>
    <p:sldLayoutId id="2147483866" r:id="rId8"/>
    <p:sldLayoutId id="2147483867" r:id="rId9"/>
    <p:sldLayoutId id="2147483868" r:id="rId10"/>
    <p:sldLayoutId id="2147483869" r:id="rId11"/>
  </p:sldLayoutIdLst>
  <p:transition spd="slow">
    <p:random/>
  </p:transition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5pPr>
      <a:lvl6pPr marL="4572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6pPr>
      <a:lvl7pPr marL="9144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7pPr>
      <a:lvl8pPr marL="13716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8pPr>
      <a:lvl9pPr marL="18288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FC2DB138-192E-A63E-7BC8-F2AB1AA05E8E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5400"/>
              <a:t>Federalism</a:t>
            </a:r>
            <a:endParaRPr lang="en-US" altLang="en-US"/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DC3A7D39-5FEC-F3EE-2EB3-CD2504F0917F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282700" y="3870325"/>
            <a:ext cx="6575425" cy="1387475"/>
          </a:xfrm>
        </p:spPr>
        <p:txBody>
          <a:bodyPr/>
          <a:lstStyle/>
          <a:p>
            <a:pPr algn="l" eaLnBrk="1" hangingPunct="1"/>
            <a:endParaRPr lang="en-US" altLang="en-US"/>
          </a:p>
          <a:p>
            <a:pPr algn="l" eaLnBrk="1" hangingPunct="1"/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DCF92CED-7718-761F-2D27-1E8A5BCE50A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Introduction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0BA94B15-FF2F-E587-42E7-D8484B979E55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400"/>
              <a:t>Federalism in the Constitution</a:t>
            </a:r>
          </a:p>
          <a:p>
            <a:pPr eaLnBrk="1" hangingPunct="1"/>
            <a:r>
              <a:rPr lang="en-US" altLang="en-US" sz="2400"/>
              <a:t>Federalism vs. Unitary government</a:t>
            </a:r>
          </a:p>
          <a:p>
            <a:pPr eaLnBrk="1" hangingPunct="1"/>
            <a:r>
              <a:rPr lang="en-US" altLang="en-US" sz="2400"/>
              <a:t>Federal Powers</a:t>
            </a:r>
          </a:p>
          <a:p>
            <a:pPr eaLnBrk="1" hangingPunct="1"/>
            <a:r>
              <a:rPr lang="en-US" altLang="en-US" sz="2400"/>
              <a:t>State powers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307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91934D49-F165-9336-1854-9B68A763B4A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Modern federalism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A813BBDB-FDFD-93B6-34E0-78C683D2537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57250" y="2057400"/>
            <a:ext cx="6686550" cy="4038600"/>
          </a:xfrm>
        </p:spPr>
        <p:txBody>
          <a:bodyPr/>
          <a:lstStyle/>
          <a:p>
            <a:pPr eaLnBrk="1" hangingPunct="1"/>
            <a:r>
              <a:rPr lang="en-US" altLang="en-US" sz="2400" dirty="0"/>
              <a:t>Historical context</a:t>
            </a:r>
          </a:p>
          <a:p>
            <a:pPr eaLnBrk="1" hangingPunct="1"/>
            <a:r>
              <a:rPr lang="en-US" altLang="en-US" sz="2400" dirty="0"/>
              <a:t>Expanded national government</a:t>
            </a:r>
          </a:p>
          <a:p>
            <a:pPr lvl="1" eaLnBrk="1" hangingPunct="1"/>
            <a:r>
              <a:rPr lang="en-US" altLang="en-US" sz="2200" dirty="0"/>
              <a:t>Devolution</a:t>
            </a:r>
          </a:p>
          <a:p>
            <a:pPr eaLnBrk="1" hangingPunct="1"/>
            <a:r>
              <a:rPr lang="en-US" altLang="en-US" sz="2400" dirty="0"/>
              <a:t>Federalism today: marble cake federalism (vs layer cake)</a:t>
            </a:r>
          </a:p>
          <a:p>
            <a:pPr eaLnBrk="1" hangingPunct="1"/>
            <a:r>
              <a:rPr lang="en-US" altLang="en-US" sz="2400" dirty="0"/>
              <a:t>Block grants vs categorical grants</a:t>
            </a:r>
          </a:p>
          <a:p>
            <a:pPr eaLnBrk="1" hangingPunct="1"/>
            <a:endParaRPr lang="en-US" alt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9727AFB-0818-8900-CDC5-015058EB13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5400" y="457200"/>
            <a:ext cx="3825208" cy="201412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6147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7ED0F08E-84A4-82F9-0761-3134F13CEDD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Assessing Federalism</a:t>
            </a: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415C1AE3-D0CD-B216-4383-C0E31609F5FC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400" dirty="0"/>
              <a:t>Increased state power in policy-making</a:t>
            </a:r>
          </a:p>
          <a:p>
            <a:pPr eaLnBrk="1" hangingPunct="1"/>
            <a:r>
              <a:rPr lang="en-US" altLang="en-US" sz="2400" dirty="0"/>
              <a:t>Laboratory of federalism</a:t>
            </a:r>
          </a:p>
          <a:p>
            <a:pPr eaLnBrk="1" hangingPunct="1"/>
            <a:r>
              <a:rPr lang="en-US" altLang="en-US" sz="2400" dirty="0"/>
              <a:t>Disadvantages</a:t>
            </a:r>
          </a:p>
          <a:p>
            <a:pPr eaLnBrk="1" hangingPunct="1"/>
            <a:r>
              <a:rPr lang="en-US" altLang="en-US" sz="2400" dirty="0"/>
              <a:t>Inter-state disparities</a:t>
            </a:r>
          </a:p>
          <a:p>
            <a:pPr eaLnBrk="1" hangingPunct="1"/>
            <a:r>
              <a:rPr lang="en-US" altLang="en-US" sz="2400" dirty="0"/>
              <a:t>Federalism and contemporary policy controversies</a:t>
            </a:r>
          </a:p>
          <a:p>
            <a:pPr eaLnBrk="1" hangingPunct="1"/>
            <a:r>
              <a:rPr lang="en-US" altLang="en-US" sz="2400" dirty="0"/>
              <a:t>Finding a balance</a:t>
            </a:r>
          </a:p>
          <a:p>
            <a:pPr eaLnBrk="1" hangingPunct="1"/>
            <a:endParaRPr lang="en-US" alt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8B4E747-0E71-DF95-A5C7-3FD28B65E0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3200" y="381000"/>
            <a:ext cx="2347384" cy="352107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  <p:bldP spid="11267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elvnix">
            <a:extLst>
              <a:ext uri="{FF2B5EF4-FFF2-40B4-BE49-F238E27FC236}">
                <a16:creationId xmlns:a16="http://schemas.microsoft.com/office/drawing/2014/main" id="{D1389A04-0132-1480-ED17-400A1414E3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609600"/>
            <a:ext cx="7467600" cy="519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theme/theme1.xml><?xml version="1.0" encoding="utf-8"?>
<a:theme xmlns:a="http://schemas.openxmlformats.org/drawingml/2006/main" name="Theme1">
  <a:themeElements>
    <a:clrScheme name="Basis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D9D01AC2-EE7D-4E49-99EE-8E62E4E7E8A7}"/>
    </a:ext>
  </a:extLst>
</a:theme>
</file>

<file path=ppt/theme/theme2.xml><?xml version="1.0" encoding="utf-8"?>
<a:theme xmlns:a="http://schemas.openxmlformats.org/drawingml/2006/main" name="2_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ACC63D00-1EE0-4159-BF5A-6FF02000B710}"/>
    </a:ext>
  </a:extLst>
</a:theme>
</file>

<file path=ppt/theme/theme3.xml><?xml version="1.0" encoding="utf-8"?>
<a:theme xmlns:a="http://schemas.openxmlformats.org/drawingml/2006/main" name="3_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ACC63D00-1EE0-4159-BF5A-6FF02000B710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PStemplate</Template>
  <TotalTime>382</TotalTime>
  <Words>60</Words>
  <Application>Microsoft Office PowerPoint</Application>
  <PresentationFormat>On-screen Show (4:3)</PresentationFormat>
  <Paragraphs>19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5</vt:i4>
      </vt:variant>
    </vt:vector>
  </HeadingPairs>
  <TitlesOfParts>
    <vt:vector size="16" baseType="lpstr">
      <vt:lpstr>Arial</vt:lpstr>
      <vt:lpstr>Calibri</vt:lpstr>
      <vt:lpstr>Calibri Light</vt:lpstr>
      <vt:lpstr>Corbel</vt:lpstr>
      <vt:lpstr>Times New Roman</vt:lpstr>
      <vt:lpstr>Theme1</vt:lpstr>
      <vt:lpstr>2_Basis</vt:lpstr>
      <vt:lpstr>3_Basis</vt:lpstr>
      <vt:lpstr>Office Theme</vt:lpstr>
      <vt:lpstr>1_Office Theme</vt:lpstr>
      <vt:lpstr>2_Office Theme</vt:lpstr>
      <vt:lpstr>Federalism</vt:lpstr>
      <vt:lpstr>Introduction</vt:lpstr>
      <vt:lpstr>Modern federalism</vt:lpstr>
      <vt:lpstr>Assessing Federalism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Federalism</dc:title>
  <dc:creator>Steven Greene</dc:creator>
  <cp:lastModifiedBy>Steven H Greene</cp:lastModifiedBy>
  <cp:revision>33</cp:revision>
  <dcterms:created xsi:type="dcterms:W3CDTF">1998-08-31T20:41:21Z</dcterms:created>
  <dcterms:modified xsi:type="dcterms:W3CDTF">2025-08-25T00:33:39Z</dcterms:modified>
</cp:coreProperties>
</file>