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17"/>
  </p:notesMasterIdLst>
  <p:handoutMasterIdLst>
    <p:handoutMasterId r:id="rId18"/>
  </p:handoutMasterIdLst>
  <p:sldIdLst>
    <p:sldId id="256" r:id="rId8"/>
    <p:sldId id="325" r:id="rId9"/>
    <p:sldId id="326" r:id="rId10"/>
    <p:sldId id="343" r:id="rId11"/>
    <p:sldId id="328" r:id="rId12"/>
    <p:sldId id="329" r:id="rId13"/>
    <p:sldId id="330" r:id="rId14"/>
    <p:sldId id="331" r:id="rId15"/>
    <p:sldId id="263" r:id="rId16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46" autoAdjust="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45E8B68-8F87-F1FD-9E03-2F1D80F612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A1F7645-DB57-928B-95AA-E9F3040F8A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24993B6-24F9-D71B-68B8-0931D2417CF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A623D89-A6FA-80E7-9AD2-AF7E77F62D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2E60EA-5363-4D7F-BD69-908CD0D73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C73B65C-3CA5-7E7D-9833-5C31EE2F8B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43429F3-D784-E5B9-E0E1-0452D2E032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7BBD8F4-B5B0-3EE6-DCE8-DB4A701EC6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C603B0B-B9C2-D485-4752-23F2D36B96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3C41135-1F63-99F5-B74B-4247494DF4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702CD38A-BB2C-35B5-91DC-816AEF528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3FE04B6-88C4-4C11-9FD3-44361744B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67AC29-4F51-61AC-3272-8773AED1769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68DA03-30E7-A207-77D5-5436EAF3BAA5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4BD855-65A5-3E58-C07C-303C1E98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EB5135-BA0E-6E94-F215-196233F9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1EA1E09-6014-3BC2-149E-BB30F56F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8F62D5-3051-4D84-B6BD-AD387F897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88544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F0FA1-9B46-0FE4-A043-1E78CE458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D1816-1F3C-A3ED-2997-5568AF70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18660-2048-D5CD-184A-29CA7985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AD8F-1341-4B95-B4FD-D56DE8197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37634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49A84-8AA6-BF0B-F02E-68201ECB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616E-C41C-EC9C-5700-1D931C61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DFC8-5BA7-DAF2-AC98-32B71400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56CCA-7D73-43FC-8338-221CAB76D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3148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2C326A-6669-3CCD-780B-599BF1542366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02ED82-1F14-2699-ABF8-9059EE8E3B76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CF2CDF-CADE-10B2-25F6-F34441A7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076E0DB-5F4A-6020-171A-C508AFF9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0ADB14-96D0-27F2-2F2B-2CC49420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F8098E-C773-4B99-87CE-2048634E8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50007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6FFFD-D363-8F76-1C35-88A51542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1F7B5-C766-5BDC-D346-80A3433D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F872-3324-23F8-E74F-BBDE0290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BE34-1D2D-4CC0-B201-7E7D0944A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295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D13C29-C08F-DE79-B82F-1991795C40EB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3B6C94-7871-834A-D412-8BDE128E2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453D1B-8C17-C549-144E-F004C4C6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FDCA1B-6C91-6D8E-909A-92647CF4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A66A67-5047-4AAC-877B-037290FB6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757498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BA9FBF-00D6-2B19-7F9C-C747A069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D8DBA-5696-20BF-A618-5D90C97D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4FC5A-FA0B-F9F9-9BBA-2CF5115A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C22E-92B4-4AD5-857D-EE2B1A331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164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0632CE6-ACA9-3C38-079E-4401BA4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2835F7-CEC0-4E63-1E58-CAFAAAF2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8B11FB-03F2-BB81-8488-A5FB8FA3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B614-08ED-4511-A0D5-EAF5B338D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21581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CAEE90-F4CA-88E0-833A-ED0B4313D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D19B0A-133F-2F29-2E11-DCD24695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EA9110-DF10-4FDD-94E6-89F9D39A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F791-C01B-4552-B0C8-C5A838CD23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60570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87B3AE8-94DF-4089-1F40-82D85FE1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34A2D7-505D-6092-BA81-E049D1B4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9B8D71-02CE-A7E3-7DD0-8F31EA4F5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8482-ACEB-4BFF-94B4-0069709C3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334306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EFD771-BF09-5F92-323C-F18EA9165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238409-239F-0FDD-C45F-A8A13989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C87163-A155-FC2A-C141-24BFCBB8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21871-694F-4939-A073-B57F65734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23835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879C9-67AF-DC5C-BF01-FF6986CC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0F9E-0A96-0682-E40C-1EEDFDA59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4E15C-1A65-E6E6-69F8-A277EFAE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8C21-68AA-4986-A458-AFD4F4E06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502380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43D2F0-D745-B2BB-5D12-ECF2D135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095F15-F0A0-C3B2-AF35-02D283F7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AAB2E6-3FD1-7969-A774-BD317A4D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67D9-145E-43EC-873E-7B82E0995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8408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4AE2F-B9E3-E2FF-B136-50DBF527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FF73-BF66-563E-901D-DE68AC57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295A6-1050-AAF5-433C-723EADE4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8C3E-638E-430E-9731-916905304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37944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D1146-5D22-AEA0-4986-C7C1B333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892D-5859-86EC-FD2A-4FB252C5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2EB52-4A78-6454-5E4E-4F33B66E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B12C-D4F3-4063-8148-D5E074328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757749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91A469-6A60-8D2F-AF13-C1F8D0E7BFB9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7EBC68-F947-AECA-1A85-90CE12B643BE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16EE80E-DA4E-9AF8-A506-A4D59B4F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C09026-8094-59DD-58FF-C05171161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5A2048-4A72-9790-4068-ACCD42DB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AC30B-4147-4085-9BD4-E7B401F3C8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622742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3CF4A-7FC2-342A-5524-7304FB63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CF27-0F11-0CC7-A58A-5A535402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F5C32-2532-419C-CDC0-6D275D12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06BC-6389-4825-A629-4F5B9BF723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97416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5A8C12-2CD3-A637-A635-80467A093D6F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A63A38-E2E3-DA58-812E-7CAE9A0C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AE1355-5BED-C95D-7E6F-3469DB87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D44F90-88DE-E8A0-E2A7-ECED6908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B5CEA-EFF1-43E5-8380-B03397FE3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403916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3B9BEC-ACA3-C59A-88E3-31EE3BB8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AFD87-F905-7757-FF5F-D95389DC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FBC59-090C-3B33-BAFD-1F989961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4337-7F10-479B-96A4-8FD1E2426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16740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AB5B68-BBBE-82D6-40D5-96BD94D8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29C35B-98E5-FD5D-9BD7-1603F4BB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8D1AE7D-4CB4-8AD4-9C2B-4B2FF641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0F6C-0A1A-4C8B-B46E-B359471B2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16996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066BB7-D328-647B-E543-284348EA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6FD534-F9FC-80B0-6A60-1CC3A07F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664D8C-AB8E-2B01-4B59-48A1CA8F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9C95-8B3C-41D8-B9A3-F7F7378D9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21560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D21210-ADE2-5E1B-8BBD-FFEAA85F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F53D5C-63DA-907E-5F3F-6CF85B45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44375A-52E4-D941-CD28-2CECFBAB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FE95-E53F-406A-8C62-4B7BFCDC5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27501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516D47-973D-2E6A-D857-C3750D43EC69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441CA2-EE84-A9D6-AB78-23E1F94D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F68A71-5D41-3E94-9F53-3E89E703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4BB23D-4AD6-6A41-4AB9-AA3770ED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6F97F-BC10-44FE-AB0F-A046BD1F3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112069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31B4D1-779D-7860-9AA7-AA85A9F8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9745D5-6DDF-D57F-0C92-25D40448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772BFC-C017-0BEF-324C-B0C7B1B3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7A2D-EC9D-4D81-BC00-291ABADAB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78563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BC8238-DC3B-23DA-8328-FB9F5567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0D5B1B-1597-B0B6-2F90-439BCBF3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5896F0-E84E-E435-2551-30C8548F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39BE-4ABD-40B3-9054-16DB63164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638102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753FB-D5AB-6AA3-8668-48B247A5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A6510-F2A4-549C-4E97-6ECA909E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7961-5451-B20B-35AB-8CF8DD65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05B9-9046-4514-B69A-F2C6892F8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237884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6DA25-372A-3EB5-FFCF-E12D7703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368AE-CBC3-25A4-4233-758F9F5A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47BB0-5597-5183-646E-DA4B75D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9E31-A322-4138-BE54-C0C951F5D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48097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6E9E4-01BD-3DFF-A873-7E069581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CCACA-86A8-8630-A709-C276F041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36C8-2E39-E019-FC4C-98FE51A5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EAD8-B879-4029-9020-ADF6B93B3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684033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FBD63-FA6E-FE11-1C0F-170481BA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4FE1A-17C9-6AEA-54A8-DCE9F982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6353-30E0-605A-1EF8-8375B75C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061A6-F0DA-4C31-86C3-45810E44C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511723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D796E-94C7-E7B7-3A9D-4CF7C60A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F44F8-8BAB-9A6A-86E4-053F9746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B31CA-1623-8BFF-AC40-FDA79950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C8451-08BC-4E36-AB5D-557E8034F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216703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C2057B-9AB4-F85E-AD09-15194027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A558DF-CB02-7B70-B629-40A8336A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E8A2BC-C847-D6F3-01F8-3850850F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D395-27D4-4A13-B54F-4AF90666E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820679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741A10-8B10-7B0E-A7C1-94516642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889EA4-4767-74B8-E13D-9EBD4ED13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C48579-8E0A-CF07-6404-0CE484B6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F603-1036-4181-B5FA-5754B2C25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821738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E37EA3-9904-EAE0-C503-A947A24A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15AC01-4830-317D-BC73-7F9F80BD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ACDEDE-8B37-BF2D-DBFB-2A79F558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B469D-F16B-4445-A8DD-06F90DD86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2524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C52E87-41CD-85CE-76AC-5126A29F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E1C4F-C4FA-147D-53A1-743392D2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99592-E0C7-0D53-5028-182F8FED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FB1D8-1D5B-4090-BE90-85AAA2200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693918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7AB754-0AD6-E4EA-B25C-5FF641C1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F76F3B-9F51-1412-11C0-775DE577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7C1284-5FEC-997D-23F1-5EDDE096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3895-0170-40CF-981C-54D4D5E79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4556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B95D58-C5F5-8EFE-F73F-50B66AC1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BFEEE2-643D-B174-89BD-DE419EC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3BD1EF-B812-7B61-FED5-253D67A4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FBA94-686F-409E-B8FC-A273A817F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55959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8E90E-D390-C87B-47C9-3649D1CE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FD97AD-C356-73D8-93B4-7E3656E7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1D660C-5C1E-B527-EA7A-54CC603B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4BB3-AF50-4584-8A16-1F36689BF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15071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BF74-1C5D-3B27-565E-37849607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8C40-7FB3-10D9-D57C-112F34AC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20932-4808-8998-BEAD-9E9D328D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8CB4-7B04-4808-B7CE-DD893AA2C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972622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8AA13-7AEA-7DE4-78D5-692E03BC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626A-2427-54AE-E114-666C3B5D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4810F-0D18-C8D3-B9EF-895B7AE1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D1EB-FA61-4939-997E-2D8F6A2E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33171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DA8B7-5BB3-3715-027F-BCB17696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3526-6643-1BAF-151A-7A9A5DEC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14B46-335E-6CDD-695A-082EA18D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08B5-CA31-4697-BF7E-A7958116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44609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9FF3E-539F-7AE5-6857-0FF31201C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A3D8A-3D66-4C66-6051-518CE555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FCA2E-AA65-CA6D-2F26-49DD4111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411A-D6C5-47BB-A0DB-DEA57F2F1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53244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79262-1487-8453-C7C0-6C0E9830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0C60E-6F93-0FD7-B810-85274215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61D23-518B-E041-1384-E5178A08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798D-E2B9-4D07-A229-438A85AAC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07650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EB28A3-54CD-56C5-79E5-CE99B417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F0DA30-ACC1-CE9D-9590-8348915A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18E1B4-5A8D-8C60-8950-413B5406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A478-7786-4B49-9AC2-443E08D1C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244874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2E6AB3-50AE-73C7-CD25-282BAF7B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0BCDE3-3FA0-60A4-D3F3-731B1D5B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082879-B06E-61DB-51D7-A39DD0A1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730A-3459-4FB3-B1FF-E8F25596A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4442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5AD3BC-BA45-7BAD-A2A8-8CBB5831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288F6D-C3E8-F61B-08FC-B11160A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5443EF-D275-FF4E-895D-41033A63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307E-8CB5-44D6-8689-36DB07507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941360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A364F7-E4BF-346C-BC04-2EA6E94F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4FBE2D-7CC3-07FF-74B2-CF24E3DA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0C6370-CB55-53D8-55FD-372DC7BC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259E-3BA0-4C90-81C7-C7A18BF63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337944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8ACB785-3CAF-A692-926A-886C85BB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DB2339-D450-BACE-4971-0EA6CCB9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22E1C0-05A9-F3AA-798B-7DFBD7DE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9F9B-4410-44E3-A6F0-EAA63A906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710482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477058-6756-87C0-71BB-7563F4FD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F40597-D417-77D3-91F4-8E8C116A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F97FF9-9919-32D8-9CBA-01630187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91DC-1C50-4F77-A773-DBBA8311C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046913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3078C-3B69-3A98-34FD-B4DCED95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2D8870-3162-891D-79A0-5AF91073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58F03B-E752-8A3A-289A-F9446EEC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9021-BEF1-44A6-B1B4-12FF020E67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9150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8851B-624A-8A0A-392E-CBC01079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9070D-D3CE-6A5B-E6C5-83E26308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85181-A2F3-AF0F-EB74-08F426B6B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286C-0E30-4125-A21C-79D9208EE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346812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1A7EC-CF12-1008-20C0-2B0D485C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56B7F-B68E-4178-29CC-FC9F3867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D80B8-F2C3-FA3F-02F3-10385280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E261-7A93-4926-A77C-B0AA9CA82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291223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4631-FF18-A8ED-806B-8DC2CEFF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5231A-5EBF-35F1-5E42-7201F6513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E42F6-8527-DAB0-F51F-5E160849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54E7-1155-4EF7-971A-8D7A97C69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303395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5BC21-B7CD-48CE-D5A4-15A12FCB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19A47-324B-9F41-73A6-5AF1D7B0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1B325-1140-D00D-DED4-FB17E33E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C5E5-2F94-4D28-ACB1-550504169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118822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50ED-E18A-4971-0029-C888D10B6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CCBC7-6102-676F-3598-46F83CEF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1A8D-A3E7-5179-0E5B-905160AA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D513F-AFB6-4FCB-87DB-89E061F73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69526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885ED6-84B3-F5BE-1998-52DC0E1B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0ED8FE-7C79-6DBF-B7BB-B6E4A0B1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672AF8-2B32-C979-C5D6-E4A99919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D2B7-E4B3-4B3F-A24D-0417AE018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10527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3C33A31-D254-7047-E851-50839B71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B5AD46-7C70-00FA-E594-1FA32CA4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BDE1377-56CB-8D64-225D-F55DBCD8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C013-2CFB-4A15-90DB-76BFB4288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662343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CE0C6F-1AB7-825F-A9C5-E682674B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777801-A36B-F537-6FEB-B156D69F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8B9164-9B35-2A58-4765-B8C5095B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E8FCD-5BB7-4DB2-B95B-9D143CB8E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656803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4517F3B-821B-E21C-A68F-DBB14869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BB82632-7C27-1AA5-5FCF-72573E96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4BDB94-09E8-0E99-1914-2749C292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85B1-A45A-4078-A1B8-442B2186E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67244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3B0235-E18A-9483-B9FA-F81BE4C8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04F216-CBFA-899D-96CF-42A0F1FC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509F52-BDB3-A086-DAC2-439A6D91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8727-AF82-4F5D-92B9-1927C7FE5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31165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D78EA8-660A-F0F1-08F5-B8ED2052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FE8452-16F4-6540-2986-9C71B4EA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FBD90C-0674-A834-89DA-661D03C7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A378-E0D0-4AA1-BBC7-0ED1784E9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665626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A131C6-6306-037A-B62D-BF98DE96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D45497-9A33-591C-A183-F453F70F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16369A-1355-9ECC-5B64-2EDBF8A2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F7A7-7B2C-4C6C-9E3A-AB77EB9BD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864968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D11FF-8D33-BDC5-5BB7-99F72C02A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DED89-B060-0470-1AA3-01A1A52C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F391B-D585-5BE4-CC6B-8B77049A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35BE-9916-4EB9-8D57-7F3FBBE85E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63868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E48E-A6F8-9D31-1214-41F4154DB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BD1DE-1B14-E3B4-6306-397AC61C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B18AF-5BEE-7C06-2E15-27BE7BF9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0590-EA43-4808-B525-55DCC68BD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804916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5E508-CD45-3EA1-E63D-9ECE7653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5B644-F354-C184-9F04-8F53C16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8-E1C8-5F40-AB2B-1CBDE1A5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32D3-3EE5-41D5-AB55-824887735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160841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9B36F-F073-E429-1C00-2251B4FC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B1B9F-6839-2C96-885B-D0B8E61D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C20E-FCC5-3BAE-2C2F-079ED946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2FA39-C360-4FA6-BB60-BEB4126F3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07384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B3919-0222-974B-E2DF-C921DC7F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55340-74D0-C6EB-0152-7EC16ED3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0111-4229-9CB9-4401-8056D74C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0A95-F051-4EAE-9AE6-09A76C5E8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36603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8F7950-270A-E497-81F8-6BC26ACF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02CB28-7600-335F-42FD-813A6ED3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DD61D81-BB18-AA91-3007-619FE421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A543-CFEC-45CB-B432-557A2F91A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90424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935B2F-F1CD-F6D2-FDC1-EEC80165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080377-AE70-FB68-C945-DD276970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B76D59-0BF5-901D-9C1A-0E76B06E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B4936-3E8D-4D4B-8821-0E94879D4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129637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A13325-A49B-9025-A386-DDD67DA4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C72016-702E-3FEA-8B71-79322FCE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E40930-E003-5D8B-8EF2-FC9C3BDD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320F-1F4C-469A-8183-E24BF66E6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89193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674FD0-2A15-5278-7243-560847B6D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609700-4608-50A2-023C-F46780AC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68C6E4-E871-9289-2861-06BA647F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48C71-23B8-49E6-8C0A-88A7A55B5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579407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417747-DEE2-A539-4E09-7066226D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323037-8FD7-8A87-3A4F-D2433409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4EBC76-7BE6-90CB-354A-D9DA5FEC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D205-C970-4DE5-AC73-1BED09669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348248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04CB1B-373B-28AC-DBD5-53CAB8389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CA4778-FDC1-080E-48DB-BD5A8C2E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B5EB46-52A9-EA13-1FF0-476F9572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060F-1FEB-4D32-A2E7-8365E5C5B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904894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73AF6-CE13-403D-00ED-2B658F14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212EF8-7F82-C9BD-AB5D-629CB7FA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0F7C55-7B12-16F9-01EB-C5BA236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577C-C75D-4D85-811B-6AF72B8F0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842487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0EC11-3C56-9E7B-E4F2-D5BBE68A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B433D-DABD-3637-C99C-20C3B5B8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891DA-C463-B57D-7F9C-8E5F20AA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6FB5-C403-469B-9AAD-ED55D30C4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07541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B6C7-225D-DDA2-CA35-1E40C8F0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1FD6F-601F-5057-5C2E-4777F9A6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9140A-C1EC-169E-506E-29894411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6300-D58D-4AB6-B10B-3D74D6B4F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32221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FC8FE4-004D-652D-8E43-95283ABE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6BC26D-814C-0554-71CE-60DD547B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D93860-4128-2286-A86E-DC150447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54BAA-7E1D-46F8-8391-27E467FFA5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026248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D19466-0B14-3E45-7F8D-A1488AE67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EF1F22-7F83-6FE9-5CDF-004BE74C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B0C852-F251-A61D-10AC-A10A5907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0DFF-B743-4F7E-9979-C36C1FC35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61787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27172E-0CA9-8D08-7FDF-921940C28E7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9923916-4F81-7E37-B6E8-8A6A67B44D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6A8015C-7CF8-6A48-B081-3E38CE1E60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63583-235C-21E3-CEA5-71FB4366E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00D3D-38C2-04B9-029E-643912CA8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D377-92F1-FD9E-D67F-00AB382F3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CB75733-DE6B-40D3-8278-9BC1C8F49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165" r:id="rId2"/>
    <p:sldLayoutId id="2147484237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65C5D2-8568-81E7-879F-169F4144D92B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BAA3BCD6-8630-3ADB-7804-EF0407CC53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BAB9227B-343E-8B5D-0F7D-DC3FEF2999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B574D-3DF9-4758-4137-C3ACB1675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D7D51-7264-4DDA-444D-262D7A477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1EC87-4E7A-775C-0B22-9F9A55D92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E377B808-B069-40AF-930C-75D094D7A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174" r:id="rId2"/>
    <p:sldLayoutId id="2147484239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8D7467-05CA-CA82-D99A-32C465BD808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97FBB492-786F-1B9D-564F-BAD243121F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DA6E7906-7348-B061-95BB-BE64F7F8D5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EEE8-F339-AC5D-FBBF-7093E0EBF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B0705-9B0B-F42B-3FEE-9AE01CAC9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C3D8F-A6F0-A1DF-C013-7924110C3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E7DDE8A7-A7D4-4F71-AC92-2E20A3F2E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183" r:id="rId2"/>
    <p:sldLayoutId id="2147484241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A692F805-D5CA-440F-1172-DA1B6DA75F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1930919-3774-6AA6-1D25-DA4FBF55E4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FD26-F701-BF83-76BF-7076F39C6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3CE13-0469-4996-C7C3-6AE4B5C67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4A5FE-7D4D-5355-B6A7-41BC670D5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B2A97BF-3C11-462E-A809-F00E9BE4C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BFF57C3B-7A4E-E178-F6A4-8BEB7B25BC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E3912149-6D32-6CCD-9C39-46C7943540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E893E-58E5-7BD0-6015-52AA111D2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57C16-105C-441C-3558-418A9B481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32DB-8F42-557B-61EA-F0CD55B8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069C4B-D0CE-42C8-AB22-D4F7F998C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F8D95B69-A76C-10CA-1421-800797CD02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301F940B-1847-637A-BE63-781E604EEB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D8630-8A73-D809-7DB9-37187C6399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16704-A304-6D78-9D3D-3D134B9F1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E75F7-87F8-AF9B-1C86-365C2659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21D4531-F04D-453E-9DB6-AE9C312BA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D1D4E0F6-FFDF-B87E-7FE1-25C68A1A5E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C1063832-6962-4EE3-626E-A9FFF61C2B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72CA9-6A71-5872-3A7B-4C4DC679B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4B93D-F57E-5966-1029-F10AB7DF3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4E4A9-2DEA-F33B-B2CE-3DE5611A4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EDC2D1-9001-4C30-A503-69CAC299A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CB4D834-3302-819F-8339-CF4DE8F2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Political Science 201 </a:t>
            </a:r>
            <a:br>
              <a:rPr lang="en-US" altLang="en-US"/>
            </a:br>
            <a:r>
              <a:rPr lang="en-US" altLang="en-US"/>
              <a:t>Introduction to American Government and Politics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8086864-6435-E546-1DC4-37DB86144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2800"/>
              <a:t>Professor Steven Greene  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59C60ABF-37A4-0F47-51BD-9BB5DEF48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6438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ACECE34E-9642-F074-6442-80EEF342B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lamas">
            <a:extLst>
              <a:ext uri="{FF2B5EF4-FFF2-40B4-BE49-F238E27FC236}">
                <a16:creationId xmlns:a16="http://schemas.microsoft.com/office/drawing/2014/main" id="{948B5998-5BC0-91EC-099D-2D564BAE3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44604D9-B230-9A33-EC5C-9A9FC7BD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Why Study American Government?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85B05BD-FDA7-99E3-F75A-23F18834D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It’s easier than Math</a:t>
            </a:r>
          </a:p>
          <a:p>
            <a:pPr eaLnBrk="1" hangingPunct="1"/>
            <a:r>
              <a:rPr lang="en-US" altLang="en-US" sz="3200" dirty="0"/>
              <a:t>“I’m going to law school”</a:t>
            </a:r>
          </a:p>
          <a:p>
            <a:pPr eaLnBrk="1" hangingPunct="1"/>
            <a:r>
              <a:rPr lang="en-US" altLang="en-US" sz="3200" dirty="0"/>
              <a:t>It actually is important stuff</a:t>
            </a:r>
          </a:p>
          <a:p>
            <a:pPr lvl="1" eaLnBrk="1" hangingPunct="1"/>
            <a:r>
              <a:rPr lang="en-US" altLang="en-US" sz="2800" dirty="0"/>
              <a:t>It’s </a:t>
            </a:r>
            <a:r>
              <a:rPr lang="en-US" altLang="en-US" sz="2800" i="1" dirty="0"/>
              <a:t>your </a:t>
            </a:r>
            <a:r>
              <a:rPr lang="en-US" altLang="en-US" sz="2800" dirty="0"/>
              <a:t>government</a:t>
            </a:r>
          </a:p>
          <a:p>
            <a:pPr lvl="1" eaLnBrk="1" hangingPunct="1"/>
            <a:r>
              <a:rPr lang="en-US" altLang="en-US" sz="2800" i="1" dirty="0"/>
              <a:t>Learning to think like a social scientist</a:t>
            </a:r>
          </a:p>
          <a:p>
            <a:pPr lvl="1" eaLnBrk="1" hangingPunct="1"/>
            <a:r>
              <a:rPr lang="en-US" altLang="en-US" sz="2800" dirty="0"/>
              <a:t>There really is a good chance it will help you to know this stuff and how to think about it no matter your future career(s)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8FE13DF-28F1-AB9C-694D-E5F47583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Important Syllabus Stuff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12F14BA-5CF1-9C32-B94D-3170A15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905000"/>
            <a:ext cx="7404100" cy="4038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Office Hours</a:t>
            </a:r>
          </a:p>
          <a:p>
            <a:pPr eaLnBrk="1" hangingPunct="1"/>
            <a:r>
              <a:rPr lang="en-US" altLang="en-US" sz="3200" dirty="0"/>
              <a:t>Reading </a:t>
            </a:r>
          </a:p>
          <a:p>
            <a:pPr lvl="1" eaLnBrk="1" hangingPunct="1"/>
            <a:r>
              <a:rPr lang="en-US" altLang="en-US" sz="3000" dirty="0"/>
              <a:t>Textbook (</a:t>
            </a:r>
            <a:r>
              <a:rPr lang="en-US" altLang="en-US" sz="3000" dirty="0" err="1"/>
              <a:t>ebook</a:t>
            </a:r>
            <a:r>
              <a:rPr lang="en-US" altLang="en-US" sz="3000" dirty="0"/>
              <a:t>)</a:t>
            </a:r>
          </a:p>
          <a:p>
            <a:pPr lvl="2" eaLnBrk="1" hangingPunct="1"/>
            <a:r>
              <a:rPr lang="en-US" altLang="en-US" sz="2800" dirty="0" err="1"/>
              <a:t>Inquizitive</a:t>
            </a:r>
            <a:endParaRPr lang="en-US" altLang="en-US" sz="2800" dirty="0"/>
          </a:p>
          <a:p>
            <a:pPr lvl="2" eaLnBrk="1" hangingPunct="1"/>
            <a:r>
              <a:rPr lang="en-US" altLang="en-US" sz="2800" dirty="0"/>
              <a:t>Reserves for discussion</a:t>
            </a:r>
          </a:p>
          <a:p>
            <a:pPr lvl="2" eaLnBrk="1" hangingPunct="1"/>
            <a:r>
              <a:rPr lang="en-US" altLang="en-US" sz="2800" dirty="0"/>
              <a:t>Current events</a:t>
            </a:r>
          </a:p>
          <a:p>
            <a:pPr eaLnBrk="1" hangingPunct="1"/>
            <a:r>
              <a:rPr lang="en-US" altLang="en-US" sz="3200" dirty="0"/>
              <a:t>Requirements, papers, etc...</a:t>
            </a:r>
          </a:p>
          <a:p>
            <a:pPr eaLnBrk="1" hangingPunct="1"/>
            <a:r>
              <a:rPr lang="en-US" altLang="en-US" sz="3200" dirty="0"/>
              <a:t>Discussion Sections</a:t>
            </a:r>
          </a:p>
          <a:p>
            <a:pPr lvl="1" eaLnBrk="1" hangingPunct="1"/>
            <a:r>
              <a:rPr lang="en-US" altLang="en-US" sz="3000" dirty="0"/>
              <a:t>Meet your TA’s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>
            <a:extLst>
              <a:ext uri="{FF2B5EF4-FFF2-40B4-BE49-F238E27FC236}">
                <a16:creationId xmlns:a16="http://schemas.microsoft.com/office/drawing/2014/main" id="{7F80DA33-C258-7E3A-83D8-1585E7AD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Keys to Success</a:t>
            </a:r>
          </a:p>
        </p:txBody>
      </p:sp>
      <p:sp>
        <p:nvSpPr>
          <p:cNvPr id="8195" name="Rectangle 1027">
            <a:extLst>
              <a:ext uri="{FF2B5EF4-FFF2-40B4-BE49-F238E27FC236}">
                <a16:creationId xmlns:a16="http://schemas.microsoft.com/office/drawing/2014/main" id="{D6565861-9501-DEF9-B694-DAD6153E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Do well on the tests and papers</a:t>
            </a:r>
          </a:p>
          <a:p>
            <a:pPr eaLnBrk="1" hangingPunct="1"/>
            <a:r>
              <a:rPr lang="en-US" altLang="en-US" sz="3200" dirty="0"/>
              <a:t>Read</a:t>
            </a:r>
          </a:p>
          <a:p>
            <a:pPr eaLnBrk="1" hangingPunct="1"/>
            <a:r>
              <a:rPr lang="en-US" altLang="en-US" sz="3200" b="1" dirty="0"/>
              <a:t>Attend class</a:t>
            </a:r>
          </a:p>
          <a:p>
            <a:pPr eaLnBrk="1" hangingPunct="1"/>
            <a:r>
              <a:rPr lang="en-US" altLang="en-US" sz="3200" dirty="0"/>
              <a:t>Take good notes</a:t>
            </a:r>
          </a:p>
          <a:p>
            <a:pPr eaLnBrk="1" hangingPunct="1"/>
            <a:r>
              <a:rPr lang="en-US" altLang="en-US" sz="3200" dirty="0"/>
              <a:t>Participate in discussions</a:t>
            </a:r>
          </a:p>
          <a:p>
            <a:pPr eaLnBrk="1" hangingPunct="1"/>
            <a:r>
              <a:rPr lang="en-US" altLang="en-US" sz="3200" dirty="0"/>
              <a:t>Study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73BAC13-237A-8D45-BB5A-AB007A62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General Course Policies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0EF5675-9AC6-2D11-9501-7F8D2466F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Show Up (if you want to learn)</a:t>
            </a:r>
          </a:p>
          <a:p>
            <a:pPr eaLnBrk="1" hangingPunct="1"/>
            <a:r>
              <a:rPr lang="en-US" altLang="en-US" sz="3200" dirty="0"/>
              <a:t>Look alive</a:t>
            </a:r>
          </a:p>
          <a:p>
            <a:pPr eaLnBrk="1" hangingPunct="1"/>
            <a:r>
              <a:rPr lang="en-US" altLang="en-US" sz="3200" dirty="0"/>
              <a:t>Minimize in-class disruptions </a:t>
            </a:r>
          </a:p>
          <a:p>
            <a:pPr eaLnBrk="1" hangingPunct="1"/>
            <a:r>
              <a:rPr lang="en-US" altLang="en-US" sz="3200" strike="sngStrike" dirty="0"/>
              <a:t>Laptops</a:t>
            </a:r>
          </a:p>
          <a:p>
            <a:pPr eaLnBrk="1" hangingPunct="1"/>
            <a:r>
              <a:rPr lang="en-US" altLang="en-US" sz="3200" dirty="0"/>
              <a:t>ASK QUESTIONS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F7BFE0-E80E-6D8B-1EEF-6EA0D58E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Quiz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815AE7B-3978-34AA-1CEA-14D4C3E4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TopHat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Lecture306.ppt [Compatibility Mode]" id="{7E83E2F3-455E-4221-84A2-19660ED3B139}" vid="{4BE4C9B1-C4E5-4BE3-BFA6-6B8A26A16E01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Lecture306.ppt [Compatibility Mode]" id="{7E83E2F3-455E-4221-84A2-19660ED3B139}" vid="{8609BAE0-3FDF-4089-AFC5-EF49152E59B5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Lecture306.ppt [Compatibility Mode]" id="{7E83E2F3-455E-4221-84A2-19660ED3B139}" vid="{8CDE0019-EA88-4287-84C5-CB71C7B279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Lecture306.ppt [Compatibility Mode]" id="{7E83E2F3-455E-4221-84A2-19660ED3B139}" vid="{4E90FA5C-75DE-44C5-8DA0-84C8136D34D2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Lecture306.ppt [Compatibility Mode]" id="{7E83E2F3-455E-4221-84A2-19660ED3B139}" vid="{5F922E02-F0DF-46B4-B5A5-6982EA622421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Lecture306.ppt [Compatibility Mode]" id="{7E83E2F3-455E-4221-84A2-19660ED3B139}" vid="{ED363CAE-8848-4BB1-8425-EF3E94D22A33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Lecture306.ppt [Compatibility Mode]" id="{7E83E2F3-455E-4221-84A2-19660ED3B139}" vid="{D91863A0-9B77-4B15-9AC7-A6B32EAA7EB0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NewPSTemplate</Template>
  <TotalTime>8894</TotalTime>
  <Words>141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3_Office Theme</vt:lpstr>
      <vt:lpstr>Political Science 201  Introduction to American Government and Politics</vt:lpstr>
      <vt:lpstr>PowerPoint Presentation</vt:lpstr>
      <vt:lpstr>PowerPoint Presentation</vt:lpstr>
      <vt:lpstr>PowerPoint Presentation</vt:lpstr>
      <vt:lpstr>Why Study American Government?</vt:lpstr>
      <vt:lpstr>Important Syllabus Stuff</vt:lpstr>
      <vt:lpstr>Keys to Success</vt:lpstr>
      <vt:lpstr>General Course Policies </vt:lpstr>
      <vt:lpstr>Quiz</vt:lpstr>
    </vt:vector>
  </TitlesOfParts>
  <Company>Texas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Science 2302 American Public Policy</dc:title>
  <dc:creator>Steven Greene</dc:creator>
  <cp:lastModifiedBy>Steven H Greene</cp:lastModifiedBy>
  <cp:revision>113</cp:revision>
  <dcterms:created xsi:type="dcterms:W3CDTF">2000-08-22T20:26:59Z</dcterms:created>
  <dcterms:modified xsi:type="dcterms:W3CDTF">2025-08-12T18:45:51Z</dcterms:modified>
</cp:coreProperties>
</file>